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4" r:id="rId9"/>
    <p:sldId id="262" r:id="rId10"/>
    <p:sldId id="265" r:id="rId11"/>
    <p:sldId id="268" r:id="rId12"/>
    <p:sldId id="269" r:id="rId13"/>
    <p:sldId id="275" r:id="rId14"/>
    <p:sldId id="271" r:id="rId15"/>
    <p:sldId id="270" r:id="rId16"/>
    <p:sldId id="272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6" r:id="rId27"/>
    <p:sldId id="285" r:id="rId28"/>
    <p:sldId id="287" r:id="rId29"/>
    <p:sldId id="284" r:id="rId30"/>
    <p:sldId id="289" r:id="rId31"/>
    <p:sldId id="290" r:id="rId32"/>
    <p:sldId id="291" r:id="rId33"/>
    <p:sldId id="292" r:id="rId34"/>
    <p:sldId id="288" r:id="rId35"/>
    <p:sldId id="293" r:id="rId36"/>
    <p:sldId id="294" r:id="rId3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5C3E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8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/>
            </a:pPr>
            <a:r>
              <a:rPr lang="en-US"/>
              <a:t>Starcraft </a:t>
            </a:r>
            <a:r>
              <a:rPr lang="ko-KR"/>
              <a:t>판매량</a:t>
            </a:r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누적판매량</c:v>
                </c:pt>
              </c:strCache>
            </c:strRef>
          </c:tx>
          <c:marker>
            <c:symbol val="none"/>
          </c:marker>
          <c:dLbls>
            <c:dLbl>
              <c:idx val="6"/>
              <c:dLblPos val="r"/>
              <c:showVal val="1"/>
              <c:showSerName val="1"/>
            </c:dLbl>
            <c:delete val="1"/>
          </c:dLbls>
          <c:cat>
            <c:numRef>
              <c:f>Sheet1!$A$2:$A$8</c:f>
              <c:numCache>
                <c:formatCode>General</c:formatCode>
                <c:ptCount val="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12</c:v>
                </c:pt>
                <c:pt idx="1">
                  <c:v>120</c:v>
                </c:pt>
                <c:pt idx="2">
                  <c:v>190</c:v>
                </c:pt>
                <c:pt idx="3">
                  <c:v>240</c:v>
                </c:pt>
                <c:pt idx="4">
                  <c:v>274</c:v>
                </c:pt>
                <c:pt idx="5">
                  <c:v>315</c:v>
                </c:pt>
                <c:pt idx="6">
                  <c:v>357</c:v>
                </c:pt>
              </c:numCache>
            </c:numRef>
          </c:val>
        </c:ser>
        <c:marker val="1"/>
        <c:axId val="83727488"/>
        <c:axId val="83729024"/>
      </c:lineChart>
      <c:catAx>
        <c:axId val="8372748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600">
                <a:latin typeface="가을체" pitchFamily="18" charset="-127"/>
                <a:ea typeface="가을체" pitchFamily="18" charset="-127"/>
              </a:defRPr>
            </a:pPr>
            <a:endParaRPr lang="ko-KR"/>
          </a:p>
        </c:txPr>
        <c:crossAx val="83729024"/>
        <c:crosses val="autoZero"/>
        <c:auto val="1"/>
        <c:lblAlgn val="ctr"/>
        <c:lblOffset val="100"/>
      </c:catAx>
      <c:valAx>
        <c:axId val="8372902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ko-KR"/>
                  <a:t>단위</a:t>
                </a:r>
                <a:r>
                  <a:rPr lang="en-US"/>
                  <a:t>(</a:t>
                </a:r>
                <a:r>
                  <a:rPr lang="ko-KR"/>
                  <a:t>만장</a:t>
                </a:r>
                <a:r>
                  <a:rPr lang="en-US"/>
                  <a:t>)</a:t>
                </a:r>
                <a:endParaRPr lang="ko-KR"/>
              </a:p>
            </c:rich>
          </c:tx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>
                <a:latin typeface="가을체" pitchFamily="18" charset="-127"/>
                <a:ea typeface="가을체" pitchFamily="18" charset="-127"/>
              </a:defRPr>
            </a:pPr>
            <a:endParaRPr lang="ko-KR"/>
          </a:p>
        </c:txPr>
        <c:crossAx val="83727488"/>
        <c:crosses val="autoZero"/>
        <c:crossBetween val="between"/>
      </c:valAx>
    </c:plotArea>
    <c:plotVisOnly val="1"/>
  </c:chart>
  <c:spPr>
    <a:gradFill rotWithShape="1">
      <a:gsLst>
        <a:gs pos="0">
          <a:schemeClr val="accent1">
            <a:tint val="50000"/>
            <a:satMod val="300000"/>
          </a:schemeClr>
        </a:gs>
        <a:gs pos="35000">
          <a:schemeClr val="accent1">
            <a:tint val="37000"/>
            <a:satMod val="300000"/>
          </a:schemeClr>
        </a:gs>
        <a:gs pos="100000">
          <a:schemeClr val="accent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ko-K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title>
      <c:tx>
        <c:rich>
          <a:bodyPr/>
          <a:lstStyle/>
          <a:p>
            <a:pPr>
              <a:defRPr sz="4800"/>
            </a:pPr>
            <a:r>
              <a:rPr lang="en-US" altLang="ko-KR" sz="4800" dirty="0" smtClean="0">
                <a:latin typeface="Bradley Hand ITC" pitchFamily="66" charset="0"/>
              </a:rPr>
              <a:t>NEXON</a:t>
            </a:r>
            <a:endParaRPr lang="ko-KR" altLang="en-US" sz="4800" dirty="0">
              <a:latin typeface="Bradley Hand ITC" pitchFamily="66" charset="0"/>
            </a:endParaRPr>
          </a:p>
        </c:rich>
      </c:tx>
      <c:layout>
        <c:manualLayout>
          <c:xMode val="edge"/>
          <c:yMode val="edge"/>
          <c:x val="3.8229472228184395E-2"/>
          <c:y val="2.5071049595812349E-2"/>
        </c:manualLayout>
      </c:layout>
    </c:title>
    <c:plotArea>
      <c:layout>
        <c:manualLayout>
          <c:layoutTarget val="inner"/>
          <c:xMode val="edge"/>
          <c:yMode val="edge"/>
          <c:x val="1.8106869152531131E-2"/>
          <c:y val="2.5334501999582197E-2"/>
          <c:w val="0.96378626169493753"/>
          <c:h val="0.8365012228642229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매출액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3168632110931723E-2"/>
                  <c:y val="-4.7862912864732675E-2"/>
                </c:manualLayout>
              </c:layout>
              <c:showVal val="1"/>
            </c:dLbl>
            <c:dLbl>
              <c:idx val="1"/>
              <c:layout>
                <c:manualLayout>
                  <c:x val="-2.1399027180264069E-2"/>
                  <c:y val="-5.0142099191624677E-2"/>
                </c:manualLayout>
              </c:layout>
              <c:showVal val="1"/>
            </c:dLbl>
            <c:dLbl>
              <c:idx val="2"/>
              <c:layout>
                <c:manualLayout>
                  <c:x val="-3.1275501263462853E-2"/>
                  <c:y val="-2.9629422249596304E-2"/>
                </c:manualLayout>
              </c:layout>
              <c:showVal val="1"/>
            </c:dLbl>
            <c:dLbl>
              <c:idx val="3"/>
              <c:layout>
                <c:manualLayout>
                  <c:x val="-4.1151975346661651E-2"/>
                  <c:y val="-3.8746167557164521E-2"/>
                </c:manualLayout>
              </c:layout>
              <c:showVal val="1"/>
            </c:dLbl>
            <c:dLbl>
              <c:idx val="4"/>
              <c:layout>
                <c:manualLayout>
                  <c:x val="-3.1275501263462853E-2"/>
                  <c:y val="3.1908608576488418E-2"/>
                </c:manualLayout>
              </c:layout>
              <c:showVal val="1"/>
            </c:dLbl>
            <c:dLbl>
              <c:idx val="5"/>
              <c:layout>
                <c:manualLayout>
                  <c:x val="-3.1275501263462853E-2"/>
                  <c:y val="3.4187794903380447E-2"/>
                </c:manualLayout>
              </c:layout>
              <c:showVal val="1"/>
            </c:dLbl>
            <c:dLbl>
              <c:idx val="6"/>
              <c:layout>
                <c:manualLayout>
                  <c:x val="-4.1151975346661651E-2"/>
                  <c:y val="4.7862912864732675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accent1">
                        <a:lumMod val="75000"/>
                      </a:schemeClr>
                    </a:solidFill>
                    <a:latin typeface="가을체" pitchFamily="18" charset="-127"/>
                    <a:ea typeface="가을체" pitchFamily="18" charset="-127"/>
                  </a:defRPr>
                </a:pPr>
                <a:endParaRPr lang="ko-KR"/>
              </a:p>
            </c:txPr>
            <c:showVal val="1"/>
          </c:dLbls>
          <c:cat>
            <c:numRef>
              <c:f>Sheet1!$A$2:$A$9</c:f>
              <c:numCache>
                <c:formatCode>General</c:formatCode>
                <c:ptCount val="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17</c:v>
                </c:pt>
                <c:pt idx="1">
                  <c:v>83</c:v>
                </c:pt>
                <c:pt idx="2">
                  <c:v>220</c:v>
                </c:pt>
                <c:pt idx="3">
                  <c:v>230</c:v>
                </c:pt>
                <c:pt idx="4">
                  <c:v>410</c:v>
                </c:pt>
                <c:pt idx="5">
                  <c:v>650</c:v>
                </c:pt>
                <c:pt idx="6">
                  <c:v>1112</c:v>
                </c:pt>
                <c:pt idx="7">
                  <c:v>2000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순이익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2921580277329335E-3"/>
                  <c:y val="2.7350235922704375E-2"/>
                </c:manualLayout>
              </c:layout>
              <c:showVal val="1"/>
            </c:dLbl>
            <c:dLbl>
              <c:idx val="1"/>
              <c:layout>
                <c:manualLayout>
                  <c:x val="-2.1399027180264069E-2"/>
                  <c:y val="2.2791863268920309E-2"/>
                </c:manualLayout>
              </c:layout>
              <c:showVal val="1"/>
            </c:dLbl>
            <c:dLbl>
              <c:idx val="2"/>
              <c:layout>
                <c:manualLayout>
                  <c:x val="-3.1275501263462853E-2"/>
                  <c:y val="4.5583726537840617E-2"/>
                </c:manualLayout>
              </c:layout>
              <c:showVal val="1"/>
            </c:dLbl>
            <c:dLbl>
              <c:idx val="3"/>
              <c:layout>
                <c:manualLayout>
                  <c:x val="-3.1275501263462853E-2"/>
                  <c:y val="3.1908608576488418E-2"/>
                </c:manualLayout>
              </c:layout>
              <c:showVal val="1"/>
            </c:dLbl>
            <c:dLbl>
              <c:idx val="4"/>
              <c:layout>
                <c:manualLayout>
                  <c:x val="-3.1275501263462853E-2"/>
                  <c:y val="4.1025353884056509E-2"/>
                </c:manualLayout>
              </c:layout>
              <c:showVal val="1"/>
            </c:dLbl>
            <c:dLbl>
              <c:idx val="5"/>
              <c:layout>
                <c:manualLayout>
                  <c:x val="-3.1275501263462853E-2"/>
                  <c:y val="3.1908608576488418E-2"/>
                </c:manualLayout>
              </c:layout>
              <c:showVal val="1"/>
            </c:dLbl>
            <c:dLbl>
              <c:idx val="6"/>
              <c:layout>
                <c:manualLayout>
                  <c:x val="-3.1275501263462853E-2"/>
                  <c:y val="4.1025353884056509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accent2">
                        <a:lumMod val="75000"/>
                      </a:schemeClr>
                    </a:solidFill>
                    <a:latin typeface="가을체" pitchFamily="18" charset="-127"/>
                    <a:ea typeface="가을체" pitchFamily="18" charset="-127"/>
                  </a:defRPr>
                </a:pPr>
                <a:endParaRPr lang="ko-KR"/>
              </a:p>
            </c:txPr>
            <c:showVal val="1"/>
          </c:dLbls>
          <c:cat>
            <c:numRef>
              <c:f>Sheet1!$A$2:$A$9</c:f>
              <c:numCache>
                <c:formatCode>General</c:formatCode>
                <c:ptCount val="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6</c:v>
                </c:pt>
                <c:pt idx="1">
                  <c:v>36</c:v>
                </c:pt>
                <c:pt idx="2">
                  <c:v>110</c:v>
                </c:pt>
                <c:pt idx="3">
                  <c:v>70</c:v>
                </c:pt>
                <c:pt idx="4">
                  <c:v>170</c:v>
                </c:pt>
                <c:pt idx="5">
                  <c:v>260</c:v>
                </c:pt>
                <c:pt idx="6">
                  <c:v>400</c:v>
                </c:pt>
                <c:pt idx="7">
                  <c:v>800</c:v>
                </c:pt>
              </c:numCache>
            </c:numRef>
          </c:val>
        </c:ser>
        <c:dLbls>
          <c:showVal val="1"/>
        </c:dLbls>
        <c:marker val="1"/>
        <c:axId val="80668928"/>
        <c:axId val="80683392"/>
      </c:lineChart>
      <c:catAx>
        <c:axId val="8066892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2400">
                <a:latin typeface="가을체" pitchFamily="18" charset="-127"/>
                <a:ea typeface="가을체" pitchFamily="18" charset="-127"/>
              </a:defRPr>
            </a:pPr>
            <a:endParaRPr lang="ko-KR"/>
          </a:p>
        </c:txPr>
        <c:crossAx val="80683392"/>
        <c:crosses val="autoZero"/>
        <c:auto val="1"/>
        <c:lblAlgn val="ctr"/>
        <c:lblOffset val="100"/>
      </c:catAx>
      <c:valAx>
        <c:axId val="80683392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806689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67514280707539243"/>
          <c:y val="3.7264696444684692E-2"/>
          <c:w val="0.30814599139580262"/>
          <c:h val="6.7693090153125468E-2"/>
        </c:manualLayout>
      </c:layout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style val="26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무료(루찌)</c:v>
                </c:pt>
              </c:strCache>
            </c:strRef>
          </c:tx>
          <c:cat>
            <c:strRef>
              <c:f>Sheet1!$A$2:$A$12</c:f>
              <c:strCache>
                <c:ptCount val="11"/>
                <c:pt idx="0">
                  <c:v>캐릭터</c:v>
                </c:pt>
                <c:pt idx="1">
                  <c:v>카트바디</c:v>
                </c:pt>
                <c:pt idx="2">
                  <c:v>전자파밴드</c:v>
                </c:pt>
                <c:pt idx="3">
                  <c:v>고글</c:v>
                </c:pt>
                <c:pt idx="4">
                  <c:v>풍선</c:v>
                </c:pt>
                <c:pt idx="5">
                  <c:v>페인트</c:v>
                </c:pt>
                <c:pt idx="6">
                  <c:v>번호판</c:v>
                </c:pt>
                <c:pt idx="7">
                  <c:v>슬롯체인저</c:v>
                </c:pt>
                <c:pt idx="8">
                  <c:v>펫</c:v>
                </c:pt>
                <c:pt idx="9">
                  <c:v>치장아이템</c:v>
                </c:pt>
                <c:pt idx="10">
                  <c:v>기타아이템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0.125</c:v>
                </c:pt>
                <c:pt idx="1">
                  <c:v>0.62500000000000022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0.4</c:v>
                </c:pt>
                <c:pt idx="6">
                  <c:v>0.96666666666666667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유료(캐쉬)</c:v>
                </c:pt>
              </c:strCache>
            </c:strRef>
          </c:tx>
          <c:cat>
            <c:strRef>
              <c:f>Sheet1!$A$2:$A$12</c:f>
              <c:strCache>
                <c:ptCount val="11"/>
                <c:pt idx="0">
                  <c:v>캐릭터</c:v>
                </c:pt>
                <c:pt idx="1">
                  <c:v>카트바디</c:v>
                </c:pt>
                <c:pt idx="2">
                  <c:v>전자파밴드</c:v>
                </c:pt>
                <c:pt idx="3">
                  <c:v>고글</c:v>
                </c:pt>
                <c:pt idx="4">
                  <c:v>풍선</c:v>
                </c:pt>
                <c:pt idx="5">
                  <c:v>페인트</c:v>
                </c:pt>
                <c:pt idx="6">
                  <c:v>번호판</c:v>
                </c:pt>
                <c:pt idx="7">
                  <c:v>슬롯체인저</c:v>
                </c:pt>
                <c:pt idx="8">
                  <c:v>펫</c:v>
                </c:pt>
                <c:pt idx="9">
                  <c:v>치장아이템</c:v>
                </c:pt>
                <c:pt idx="10">
                  <c:v>기타아이템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0.87500000000000022</c:v>
                </c:pt>
                <c:pt idx="1">
                  <c:v>0.37500000000000011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0.6000000000000002</c:v>
                </c:pt>
                <c:pt idx="6">
                  <c:v>3.333333333333334E-2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shape val="cylinder"/>
        <c:axId val="91702784"/>
        <c:axId val="91704320"/>
        <c:axId val="0"/>
      </c:bar3DChart>
      <c:catAx>
        <c:axId val="91702784"/>
        <c:scaling>
          <c:orientation val="minMax"/>
        </c:scaling>
        <c:axPos val="b"/>
        <c:tickLblPos val="nextTo"/>
        <c:crossAx val="91704320"/>
        <c:crosses val="autoZero"/>
        <c:auto val="1"/>
        <c:lblAlgn val="ctr"/>
        <c:lblOffset val="100"/>
      </c:catAx>
      <c:valAx>
        <c:axId val="91704320"/>
        <c:scaling>
          <c:orientation val="minMax"/>
        </c:scaling>
        <c:axPos val="l"/>
        <c:majorGridlines/>
        <c:numFmt formatCode="0%" sourceLinked="1"/>
        <c:tickLblPos val="nextTo"/>
        <c:crossAx val="91702784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A15285-469A-4F56-8759-A156C68C599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B670CD00-B6CD-4BD2-939A-D5787923A8DD}">
      <dgm:prSet phldrT="[텍스트]"/>
      <dgm:spPr>
        <a:solidFill>
          <a:schemeClr val="accent1">
            <a:shade val="80000"/>
            <a:hueOff val="0"/>
            <a:satOff val="0"/>
            <a:lumOff val="0"/>
            <a:alpha val="27000"/>
          </a:schemeClr>
        </a:solidFill>
      </dgm:spPr>
      <dgm:t>
        <a:bodyPr/>
        <a:lstStyle/>
        <a:p>
          <a:pPr latinLnBrk="1"/>
          <a:r>
            <a:rPr lang="ko-KR" altLang="en-US" dirty="0" smtClean="0">
              <a:ea typeface="박명희체" pitchFamily="2" charset="-127"/>
            </a:rPr>
            <a:t>목차</a:t>
          </a:r>
          <a:endParaRPr lang="ko-KR" altLang="en-US" dirty="0">
            <a:ea typeface="박명희체" pitchFamily="2" charset="-127"/>
          </a:endParaRPr>
        </a:p>
      </dgm:t>
    </dgm:pt>
    <dgm:pt modelId="{ADCDDBA7-FBDC-450F-A247-7333A4C1BB01}" type="parTrans" cxnId="{EBE3673F-5DFE-4DEC-85B1-03B1730EEBDA}">
      <dgm:prSet/>
      <dgm:spPr/>
      <dgm:t>
        <a:bodyPr/>
        <a:lstStyle/>
        <a:p>
          <a:pPr latinLnBrk="1"/>
          <a:endParaRPr lang="ko-KR" altLang="en-US"/>
        </a:p>
      </dgm:t>
    </dgm:pt>
    <dgm:pt modelId="{DC5342BA-C05F-4A6E-8922-5979FBE981B9}" type="sibTrans" cxnId="{EBE3673F-5DFE-4DEC-85B1-03B1730EEBDA}">
      <dgm:prSet/>
      <dgm:spPr/>
      <dgm:t>
        <a:bodyPr/>
        <a:lstStyle/>
        <a:p>
          <a:pPr latinLnBrk="1"/>
          <a:endParaRPr lang="ko-KR" altLang="en-US"/>
        </a:p>
      </dgm:t>
    </dgm:pt>
    <dgm:pt modelId="{7C72A55A-D7A3-4A2F-A27E-71D79D6FABC8}">
      <dgm:prSet phldrT="[텍스트]"/>
      <dgm:spPr>
        <a:solidFill>
          <a:schemeClr val="accent1">
            <a:hueOff val="0"/>
            <a:satOff val="0"/>
            <a:lumOff val="0"/>
            <a:alpha val="67000"/>
          </a:schemeClr>
        </a:solidFill>
      </dgm:spPr>
      <dgm:t>
        <a:bodyPr/>
        <a:lstStyle/>
        <a:p>
          <a:pPr latinLnBrk="1"/>
          <a:r>
            <a:rPr lang="ko-KR" altLang="en-US" dirty="0" smtClean="0">
              <a:ea typeface="송성훈 신형타자체" pitchFamily="2" charset="-127"/>
            </a:rPr>
            <a:t>온라인</a:t>
          </a:r>
          <a:r>
            <a:rPr lang="en-US" altLang="ko-KR" dirty="0" smtClean="0">
              <a:ea typeface="송성훈 신형타자체" pitchFamily="2" charset="-127"/>
            </a:rPr>
            <a:t/>
          </a:r>
          <a:br>
            <a:rPr lang="en-US" altLang="ko-KR" dirty="0" smtClean="0">
              <a:ea typeface="송성훈 신형타자체" pitchFamily="2" charset="-127"/>
            </a:rPr>
          </a:br>
          <a:r>
            <a:rPr lang="ko-KR" altLang="en-US" dirty="0" smtClean="0">
              <a:ea typeface="송성훈 신형타자체" pitchFamily="2" charset="-127"/>
            </a:rPr>
            <a:t>게임</a:t>
          </a:r>
          <a:r>
            <a:rPr lang="en-US" altLang="ko-KR" dirty="0" smtClean="0">
              <a:ea typeface="송성훈 신형타자체" pitchFamily="2" charset="-127"/>
            </a:rPr>
            <a:t>?</a:t>
          </a:r>
          <a:endParaRPr lang="ko-KR" altLang="en-US" dirty="0">
            <a:ea typeface="송성훈 신형타자체" pitchFamily="2" charset="-127"/>
          </a:endParaRPr>
        </a:p>
      </dgm:t>
    </dgm:pt>
    <dgm:pt modelId="{425957BD-83E7-409B-A274-F7EF2E34E5D2}" type="parTrans" cxnId="{BE7AA97F-2B36-415E-A806-791E4C57C016}">
      <dgm:prSet/>
      <dgm:spPr/>
      <dgm:t>
        <a:bodyPr/>
        <a:lstStyle/>
        <a:p>
          <a:pPr latinLnBrk="1"/>
          <a:endParaRPr lang="ko-KR" altLang="en-US"/>
        </a:p>
      </dgm:t>
    </dgm:pt>
    <dgm:pt modelId="{EB70EEF7-A8C8-4ED6-BF54-267B7805BE61}" type="sibTrans" cxnId="{BE7AA97F-2B36-415E-A806-791E4C57C016}">
      <dgm:prSet/>
      <dgm:spPr/>
      <dgm:t>
        <a:bodyPr/>
        <a:lstStyle/>
        <a:p>
          <a:pPr latinLnBrk="1"/>
          <a:endParaRPr lang="ko-KR" altLang="en-US"/>
        </a:p>
      </dgm:t>
    </dgm:pt>
    <dgm:pt modelId="{C529F46C-1F6F-4978-BC2C-48F8DF28F948}">
      <dgm:prSet phldrT="[텍스트]"/>
      <dgm:spPr>
        <a:solidFill>
          <a:schemeClr val="accent1">
            <a:hueOff val="0"/>
            <a:satOff val="0"/>
            <a:lumOff val="0"/>
            <a:alpha val="67000"/>
          </a:schemeClr>
        </a:solidFill>
      </dgm:spPr>
      <dgm:t>
        <a:bodyPr/>
        <a:lstStyle/>
        <a:p>
          <a:pPr latinLnBrk="1"/>
          <a:r>
            <a:rPr lang="en-US" altLang="ko-KR" dirty="0" smtClean="0">
              <a:ea typeface="송성훈 신형타자체" pitchFamily="2" charset="-127"/>
            </a:rPr>
            <a:t>8</a:t>
          </a:r>
          <a:r>
            <a:rPr lang="ko-KR" altLang="en-US" dirty="0" smtClean="0">
              <a:ea typeface="송성훈 신형타자체" pitchFamily="2" charset="-127"/>
            </a:rPr>
            <a:t>가지</a:t>
          </a:r>
          <a:r>
            <a:rPr lang="en-US" altLang="ko-KR" dirty="0" smtClean="0">
              <a:ea typeface="송성훈 신형타자체" pitchFamily="2" charset="-127"/>
            </a:rPr>
            <a:t/>
          </a:r>
          <a:br>
            <a:rPr lang="en-US" altLang="ko-KR" dirty="0" smtClean="0">
              <a:ea typeface="송성훈 신형타자체" pitchFamily="2" charset="-127"/>
            </a:rPr>
          </a:br>
          <a:r>
            <a:rPr lang="ko-KR" altLang="en-US" dirty="0" smtClean="0">
              <a:ea typeface="송성훈 신형타자체" pitchFamily="2" charset="-127"/>
            </a:rPr>
            <a:t>온라인 게임</a:t>
          </a:r>
          <a:r>
            <a:rPr lang="en-US" altLang="ko-KR" dirty="0" smtClean="0">
              <a:ea typeface="송성훈 신형타자체" pitchFamily="2" charset="-127"/>
            </a:rPr>
            <a:t/>
          </a:r>
          <a:br>
            <a:rPr lang="en-US" altLang="ko-KR" dirty="0" smtClean="0">
              <a:ea typeface="송성훈 신형타자체" pitchFamily="2" charset="-127"/>
            </a:rPr>
          </a:br>
          <a:r>
            <a:rPr lang="ko-KR" altLang="en-US" dirty="0" smtClean="0">
              <a:ea typeface="송성훈 신형타자체" pitchFamily="2" charset="-127"/>
            </a:rPr>
            <a:t>수익모델</a:t>
          </a:r>
          <a:endParaRPr lang="ko-KR" altLang="en-US" dirty="0">
            <a:ea typeface="송성훈 신형타자체" pitchFamily="2" charset="-127"/>
          </a:endParaRPr>
        </a:p>
      </dgm:t>
    </dgm:pt>
    <dgm:pt modelId="{88C026F4-C60E-4197-89FB-D1E188DFD2D0}" type="parTrans" cxnId="{BF551116-CF49-4F92-9EB1-C26C9AEF1337}">
      <dgm:prSet/>
      <dgm:spPr/>
      <dgm:t>
        <a:bodyPr/>
        <a:lstStyle/>
        <a:p>
          <a:pPr latinLnBrk="1"/>
          <a:endParaRPr lang="ko-KR" altLang="en-US"/>
        </a:p>
      </dgm:t>
    </dgm:pt>
    <dgm:pt modelId="{863C0A60-8B26-480A-BFF7-96642EE2C1D0}" type="sibTrans" cxnId="{BF551116-CF49-4F92-9EB1-C26C9AEF1337}">
      <dgm:prSet/>
      <dgm:spPr/>
      <dgm:t>
        <a:bodyPr/>
        <a:lstStyle/>
        <a:p>
          <a:pPr latinLnBrk="1"/>
          <a:endParaRPr lang="ko-KR" altLang="en-US"/>
        </a:p>
      </dgm:t>
    </dgm:pt>
    <dgm:pt modelId="{F68D2CEF-6B7B-4613-AFE1-9CF3B100C288}">
      <dgm:prSet phldrT="[텍스트]"/>
      <dgm:spPr>
        <a:solidFill>
          <a:schemeClr val="accent1">
            <a:hueOff val="0"/>
            <a:satOff val="0"/>
            <a:lumOff val="0"/>
            <a:alpha val="67000"/>
          </a:schemeClr>
        </a:solidFill>
      </dgm:spPr>
      <dgm:t>
        <a:bodyPr/>
        <a:lstStyle/>
        <a:p>
          <a:pPr latinLnBrk="1"/>
          <a:r>
            <a:rPr lang="ko-KR" altLang="en-US" dirty="0" smtClean="0">
              <a:ea typeface="송성훈 신형타자체" pitchFamily="2" charset="-127"/>
            </a:rPr>
            <a:t>부분유료화</a:t>
          </a:r>
          <a:r>
            <a:rPr lang="en-US" altLang="ko-KR" dirty="0" smtClean="0">
              <a:ea typeface="송성훈 신형타자체" pitchFamily="2" charset="-127"/>
            </a:rPr>
            <a:t/>
          </a:r>
          <a:br>
            <a:rPr lang="en-US" altLang="ko-KR" dirty="0" smtClean="0">
              <a:ea typeface="송성훈 신형타자체" pitchFamily="2" charset="-127"/>
            </a:rPr>
          </a:br>
          <a:r>
            <a:rPr lang="en-US" altLang="ko-KR" dirty="0" err="1" smtClean="0">
              <a:ea typeface="송성훈 신형타자체" pitchFamily="2" charset="-127"/>
            </a:rPr>
            <a:t>Nexon</a:t>
          </a:r>
          <a:r>
            <a:rPr lang="en-US" altLang="ko-KR" dirty="0" smtClean="0">
              <a:ea typeface="송성훈 신형타자체" pitchFamily="2" charset="-127"/>
            </a:rPr>
            <a:t/>
          </a:r>
          <a:br>
            <a:rPr lang="en-US" altLang="ko-KR" dirty="0" smtClean="0">
              <a:ea typeface="송성훈 신형타자체" pitchFamily="2" charset="-127"/>
            </a:rPr>
          </a:br>
          <a:r>
            <a:rPr lang="en-US" altLang="ko-KR" dirty="0" smtClean="0">
              <a:ea typeface="송성훈 신형타자체" pitchFamily="2" charset="-127"/>
            </a:rPr>
            <a:t>Kart Rider</a:t>
          </a:r>
          <a:endParaRPr lang="ko-KR" altLang="en-US" dirty="0">
            <a:ea typeface="송성훈 신형타자체" pitchFamily="2" charset="-127"/>
          </a:endParaRPr>
        </a:p>
      </dgm:t>
    </dgm:pt>
    <dgm:pt modelId="{584E98E6-8C90-4F30-AFB1-F553F8DFB78B}" type="parTrans" cxnId="{1CA16F9A-3816-4C1C-9DF7-5A25C7838225}">
      <dgm:prSet/>
      <dgm:spPr/>
      <dgm:t>
        <a:bodyPr/>
        <a:lstStyle/>
        <a:p>
          <a:pPr latinLnBrk="1"/>
          <a:endParaRPr lang="ko-KR" altLang="en-US"/>
        </a:p>
      </dgm:t>
    </dgm:pt>
    <dgm:pt modelId="{62658106-11EB-490F-9BBE-5D4021514BDB}" type="sibTrans" cxnId="{1CA16F9A-3816-4C1C-9DF7-5A25C7838225}">
      <dgm:prSet/>
      <dgm:spPr/>
      <dgm:t>
        <a:bodyPr/>
        <a:lstStyle/>
        <a:p>
          <a:pPr latinLnBrk="1"/>
          <a:endParaRPr lang="ko-KR" altLang="en-US"/>
        </a:p>
      </dgm:t>
    </dgm:pt>
    <dgm:pt modelId="{BD2A64B9-C03E-4213-BBBF-2C0F596C84B1}" type="pres">
      <dgm:prSet presAssocID="{42A15285-469A-4F56-8759-A156C68C599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2F63B2D-7C43-4392-A444-FCFE2713C8CB}" type="pres">
      <dgm:prSet presAssocID="{B670CD00-B6CD-4BD2-939A-D5787923A8DD}" presName="roof" presStyleLbl="dkBgShp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9207FBC6-CCBB-473A-AD35-63881701208F}" type="pres">
      <dgm:prSet presAssocID="{B670CD00-B6CD-4BD2-939A-D5787923A8DD}" presName="pillars" presStyleCnt="0"/>
      <dgm:spPr/>
    </dgm:pt>
    <dgm:pt modelId="{3E2B2F8E-F009-489D-8A2F-3BE33F702BBD}" type="pres">
      <dgm:prSet presAssocID="{B670CD00-B6CD-4BD2-939A-D5787923A8DD}" presName="pillar1" presStyleLbl="node1" presStyleIdx="0" presStyleCnt="3" custLinFactNeighborX="-733" custLinFactNeighborY="105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929E24D-F5C5-4BD6-B58C-04B46128F1BB}" type="pres">
      <dgm:prSet presAssocID="{C529F46C-1F6F-4978-BC2C-48F8DF28F948}" presName="pillarX" presStyleLbl="node1" presStyleIdx="1" presStyleCnt="3" custLinFactNeighborX="-733" custLinFactNeighborY="105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BF3CF72-5346-4B0F-8AE6-5DE9F0704D4A}" type="pres">
      <dgm:prSet presAssocID="{F68D2CEF-6B7B-4613-AFE1-9CF3B100C288}" presName="pillarX" presStyleLbl="node1" presStyleIdx="2" presStyleCnt="3" custLinFactNeighborX="-733" custLinFactNeighborY="105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D026618-74FD-4D27-A034-32725FF652FA}" type="pres">
      <dgm:prSet presAssocID="{B670CD00-B6CD-4BD2-939A-D5787923A8DD}" presName="base" presStyleLbl="dkBgShp" presStyleIdx="1" presStyleCnt="2"/>
      <dgm:spPr>
        <a:solidFill>
          <a:schemeClr val="accent1">
            <a:shade val="80000"/>
            <a:hueOff val="0"/>
            <a:satOff val="0"/>
            <a:lumOff val="0"/>
            <a:alpha val="76000"/>
          </a:schemeClr>
        </a:solidFill>
      </dgm:spPr>
    </dgm:pt>
  </dgm:ptLst>
  <dgm:cxnLst>
    <dgm:cxn modelId="{1CA16F9A-3816-4C1C-9DF7-5A25C7838225}" srcId="{B670CD00-B6CD-4BD2-939A-D5787923A8DD}" destId="{F68D2CEF-6B7B-4613-AFE1-9CF3B100C288}" srcOrd="2" destOrd="0" parTransId="{584E98E6-8C90-4F30-AFB1-F553F8DFB78B}" sibTransId="{62658106-11EB-490F-9BBE-5D4021514BDB}"/>
    <dgm:cxn modelId="{0299303E-651B-4A8E-A2C0-E32C622BD4D7}" type="presOf" srcId="{C529F46C-1F6F-4978-BC2C-48F8DF28F948}" destId="{9929E24D-F5C5-4BD6-B58C-04B46128F1BB}" srcOrd="0" destOrd="0" presId="urn:microsoft.com/office/officeart/2005/8/layout/hList3"/>
    <dgm:cxn modelId="{686601BB-2AEF-4CFF-BCBF-02956F04134C}" type="presOf" srcId="{F68D2CEF-6B7B-4613-AFE1-9CF3B100C288}" destId="{8BF3CF72-5346-4B0F-8AE6-5DE9F0704D4A}" srcOrd="0" destOrd="0" presId="urn:microsoft.com/office/officeart/2005/8/layout/hList3"/>
    <dgm:cxn modelId="{BE7AA97F-2B36-415E-A806-791E4C57C016}" srcId="{B670CD00-B6CD-4BD2-939A-D5787923A8DD}" destId="{7C72A55A-D7A3-4A2F-A27E-71D79D6FABC8}" srcOrd="0" destOrd="0" parTransId="{425957BD-83E7-409B-A274-F7EF2E34E5D2}" sibTransId="{EB70EEF7-A8C8-4ED6-BF54-267B7805BE61}"/>
    <dgm:cxn modelId="{1C7117AC-C35C-45DB-BA9B-082096AA59C5}" type="presOf" srcId="{7C72A55A-D7A3-4A2F-A27E-71D79D6FABC8}" destId="{3E2B2F8E-F009-489D-8A2F-3BE33F702BBD}" srcOrd="0" destOrd="0" presId="urn:microsoft.com/office/officeart/2005/8/layout/hList3"/>
    <dgm:cxn modelId="{8AC7D2C1-785A-48B4-B498-42EE1BFEEC14}" type="presOf" srcId="{42A15285-469A-4F56-8759-A156C68C5993}" destId="{BD2A64B9-C03E-4213-BBBF-2C0F596C84B1}" srcOrd="0" destOrd="0" presId="urn:microsoft.com/office/officeart/2005/8/layout/hList3"/>
    <dgm:cxn modelId="{BF551116-CF49-4F92-9EB1-C26C9AEF1337}" srcId="{B670CD00-B6CD-4BD2-939A-D5787923A8DD}" destId="{C529F46C-1F6F-4978-BC2C-48F8DF28F948}" srcOrd="1" destOrd="0" parTransId="{88C026F4-C60E-4197-89FB-D1E188DFD2D0}" sibTransId="{863C0A60-8B26-480A-BFF7-96642EE2C1D0}"/>
    <dgm:cxn modelId="{995A6372-7286-4233-B01F-F80856BAE5C8}" type="presOf" srcId="{B670CD00-B6CD-4BD2-939A-D5787923A8DD}" destId="{D2F63B2D-7C43-4392-A444-FCFE2713C8CB}" srcOrd="0" destOrd="0" presId="urn:microsoft.com/office/officeart/2005/8/layout/hList3"/>
    <dgm:cxn modelId="{EBE3673F-5DFE-4DEC-85B1-03B1730EEBDA}" srcId="{42A15285-469A-4F56-8759-A156C68C5993}" destId="{B670CD00-B6CD-4BD2-939A-D5787923A8DD}" srcOrd="0" destOrd="0" parTransId="{ADCDDBA7-FBDC-450F-A247-7333A4C1BB01}" sibTransId="{DC5342BA-C05F-4A6E-8922-5979FBE981B9}"/>
    <dgm:cxn modelId="{8CD1051A-36A7-41A8-B734-F297F1623743}" type="presParOf" srcId="{BD2A64B9-C03E-4213-BBBF-2C0F596C84B1}" destId="{D2F63B2D-7C43-4392-A444-FCFE2713C8CB}" srcOrd="0" destOrd="0" presId="urn:microsoft.com/office/officeart/2005/8/layout/hList3"/>
    <dgm:cxn modelId="{88EFFE5C-7ED7-4B90-ACE8-90C8D610D25A}" type="presParOf" srcId="{BD2A64B9-C03E-4213-BBBF-2C0F596C84B1}" destId="{9207FBC6-CCBB-473A-AD35-63881701208F}" srcOrd="1" destOrd="0" presId="urn:microsoft.com/office/officeart/2005/8/layout/hList3"/>
    <dgm:cxn modelId="{448E5F76-FB5A-4885-AA4A-A75FE0BCBEF6}" type="presParOf" srcId="{9207FBC6-CCBB-473A-AD35-63881701208F}" destId="{3E2B2F8E-F009-489D-8A2F-3BE33F702BBD}" srcOrd="0" destOrd="0" presId="urn:microsoft.com/office/officeart/2005/8/layout/hList3"/>
    <dgm:cxn modelId="{1B33E2DB-A082-4672-B963-A074B50CA041}" type="presParOf" srcId="{9207FBC6-CCBB-473A-AD35-63881701208F}" destId="{9929E24D-F5C5-4BD6-B58C-04B46128F1BB}" srcOrd="1" destOrd="0" presId="urn:microsoft.com/office/officeart/2005/8/layout/hList3"/>
    <dgm:cxn modelId="{431398F7-E046-449B-AFBE-452DA33CF23C}" type="presParOf" srcId="{9207FBC6-CCBB-473A-AD35-63881701208F}" destId="{8BF3CF72-5346-4B0F-8AE6-5DE9F0704D4A}" srcOrd="2" destOrd="0" presId="urn:microsoft.com/office/officeart/2005/8/layout/hList3"/>
    <dgm:cxn modelId="{46BAECD9-F1B5-4D9E-A669-656671594673}" type="presParOf" srcId="{BD2A64B9-C03E-4213-BBBF-2C0F596C84B1}" destId="{7D026618-74FD-4D27-A034-32725FF652FA}" srcOrd="2" destOrd="0" presId="urn:microsoft.com/office/officeart/2005/8/layout/h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BFF5DF-2565-4F2E-85E9-7FC1AA1095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199CB397-2F3D-4587-95C3-CB55DACEA897}">
      <dgm:prSet phldrT="[텍스트]"/>
      <dgm:spPr/>
      <dgm:t>
        <a:bodyPr/>
        <a:lstStyle/>
        <a:p>
          <a:pPr latinLnBrk="1"/>
          <a:r>
            <a:rPr lang="en-US" altLang="ko-KR" dirty="0" smtClean="0"/>
            <a:t>Why we chosen Kart Rider?</a:t>
          </a:r>
          <a:endParaRPr lang="ko-KR" altLang="en-US" dirty="0"/>
        </a:p>
      </dgm:t>
    </dgm:pt>
    <dgm:pt modelId="{87ED2DF5-9A0C-484D-9511-199090F980FA}" type="parTrans" cxnId="{67179B35-77F5-4128-98B5-BDFCE392812D}">
      <dgm:prSet/>
      <dgm:spPr/>
      <dgm:t>
        <a:bodyPr/>
        <a:lstStyle/>
        <a:p>
          <a:pPr latinLnBrk="1"/>
          <a:endParaRPr lang="ko-KR" altLang="en-US"/>
        </a:p>
      </dgm:t>
    </dgm:pt>
    <dgm:pt modelId="{85D9F4FE-9B83-4458-8F0A-D05CE4F14E16}" type="sibTrans" cxnId="{67179B35-77F5-4128-98B5-BDFCE392812D}">
      <dgm:prSet/>
      <dgm:spPr/>
      <dgm:t>
        <a:bodyPr/>
        <a:lstStyle/>
        <a:p>
          <a:pPr latinLnBrk="1"/>
          <a:endParaRPr lang="ko-KR" altLang="en-US"/>
        </a:p>
      </dgm:t>
    </dgm:pt>
    <dgm:pt modelId="{D451067A-120A-44A7-89F7-7C36FB1E390A}">
      <dgm:prSet phldrT="[텍스트]"/>
      <dgm:spPr/>
      <dgm:t>
        <a:bodyPr/>
        <a:lstStyle/>
        <a:p>
          <a:pPr latinLnBrk="1"/>
          <a:r>
            <a:rPr lang="ko-KR" altLang="en-US" dirty="0" smtClean="0"/>
            <a:t>무료</a:t>
          </a:r>
          <a:endParaRPr lang="ko-KR" altLang="en-US" dirty="0"/>
        </a:p>
      </dgm:t>
    </dgm:pt>
    <dgm:pt modelId="{9C4E2625-AAC9-40F9-AAB0-9B4A2144000E}" type="parTrans" cxnId="{85D880E0-F364-4B68-8EE3-844E06516A6D}">
      <dgm:prSet/>
      <dgm:spPr/>
      <dgm:t>
        <a:bodyPr/>
        <a:lstStyle/>
        <a:p>
          <a:pPr latinLnBrk="1"/>
          <a:endParaRPr lang="ko-KR" altLang="en-US"/>
        </a:p>
      </dgm:t>
    </dgm:pt>
    <dgm:pt modelId="{8A227742-A196-4BD3-8FDE-8F1EA07B73F5}" type="sibTrans" cxnId="{85D880E0-F364-4B68-8EE3-844E06516A6D}">
      <dgm:prSet/>
      <dgm:spPr/>
      <dgm:t>
        <a:bodyPr/>
        <a:lstStyle/>
        <a:p>
          <a:pPr latinLnBrk="1"/>
          <a:endParaRPr lang="ko-KR" altLang="en-US"/>
        </a:p>
      </dgm:t>
    </dgm:pt>
    <dgm:pt modelId="{B9866E31-F32B-4C27-A745-7DCF87B4AE2F}">
      <dgm:prSet phldrT="[텍스트]"/>
      <dgm:spPr/>
      <dgm:t>
        <a:bodyPr/>
        <a:lstStyle/>
        <a:p>
          <a:pPr latinLnBrk="1"/>
          <a:r>
            <a:rPr lang="ko-KR" altLang="en-US" dirty="0" smtClean="0"/>
            <a:t>다양하고 친숙한 캐릭터들</a:t>
          </a:r>
          <a:endParaRPr lang="ko-KR" altLang="en-US" dirty="0"/>
        </a:p>
      </dgm:t>
    </dgm:pt>
    <dgm:pt modelId="{86649389-5B9F-4385-A4E7-4B0B29726819}" type="parTrans" cxnId="{B60643D4-D77A-4D0F-B3C9-18A7C6F10A4B}">
      <dgm:prSet/>
      <dgm:spPr/>
      <dgm:t>
        <a:bodyPr/>
        <a:lstStyle/>
        <a:p>
          <a:pPr latinLnBrk="1"/>
          <a:endParaRPr lang="ko-KR" altLang="en-US"/>
        </a:p>
      </dgm:t>
    </dgm:pt>
    <dgm:pt modelId="{9EBBF6BB-F485-4B6E-8A07-011BB5E71586}" type="sibTrans" cxnId="{B60643D4-D77A-4D0F-B3C9-18A7C6F10A4B}">
      <dgm:prSet/>
      <dgm:spPr/>
      <dgm:t>
        <a:bodyPr/>
        <a:lstStyle/>
        <a:p>
          <a:pPr latinLnBrk="1"/>
          <a:endParaRPr lang="ko-KR" altLang="en-US"/>
        </a:p>
      </dgm:t>
    </dgm:pt>
    <dgm:pt modelId="{3CE7B590-954C-46F8-AA9C-9F0F419A2C55}">
      <dgm:prSet phldrT="[텍스트]"/>
      <dgm:spPr/>
      <dgm:t>
        <a:bodyPr/>
        <a:lstStyle/>
        <a:p>
          <a:pPr latinLnBrk="1"/>
          <a:r>
            <a:rPr lang="ko-KR" altLang="en-US" dirty="0" smtClean="0"/>
            <a:t>넓은 연령층</a:t>
          </a:r>
          <a:endParaRPr lang="ko-KR" altLang="en-US" dirty="0"/>
        </a:p>
      </dgm:t>
    </dgm:pt>
    <dgm:pt modelId="{40EB8FC5-D5FA-4BF7-87A9-241781C4B152}" type="parTrans" cxnId="{F56596CD-7369-467A-AE63-4FD4C8D47F0E}">
      <dgm:prSet/>
      <dgm:spPr/>
      <dgm:t>
        <a:bodyPr/>
        <a:lstStyle/>
        <a:p>
          <a:pPr latinLnBrk="1"/>
          <a:endParaRPr lang="ko-KR" altLang="en-US"/>
        </a:p>
      </dgm:t>
    </dgm:pt>
    <dgm:pt modelId="{9E843849-1F68-4C30-9EE4-6BC9345EF170}" type="sibTrans" cxnId="{F56596CD-7369-467A-AE63-4FD4C8D47F0E}">
      <dgm:prSet/>
      <dgm:spPr/>
      <dgm:t>
        <a:bodyPr/>
        <a:lstStyle/>
        <a:p>
          <a:pPr latinLnBrk="1"/>
          <a:endParaRPr lang="ko-KR" altLang="en-US"/>
        </a:p>
      </dgm:t>
    </dgm:pt>
    <dgm:pt modelId="{997FE580-DDE1-4CD9-8FC4-22EAA1456910}">
      <dgm:prSet phldrT="[텍스트]"/>
      <dgm:spPr/>
      <dgm:t>
        <a:bodyPr/>
        <a:lstStyle/>
        <a:p>
          <a:pPr latinLnBrk="1"/>
          <a:r>
            <a:rPr lang="en-US" altLang="ko-KR" dirty="0" smtClean="0"/>
            <a:t>Easy Control</a:t>
          </a:r>
          <a:endParaRPr lang="ko-KR" altLang="en-US" dirty="0"/>
        </a:p>
      </dgm:t>
    </dgm:pt>
    <dgm:pt modelId="{7F89B3FD-B935-4C84-94A2-F8CB6C7ED101}" type="parTrans" cxnId="{C7FD9F54-4A90-41A8-8135-7E18913A19C4}">
      <dgm:prSet/>
      <dgm:spPr/>
      <dgm:t>
        <a:bodyPr/>
        <a:lstStyle/>
        <a:p>
          <a:pPr latinLnBrk="1"/>
          <a:endParaRPr lang="ko-KR" altLang="en-US"/>
        </a:p>
      </dgm:t>
    </dgm:pt>
    <dgm:pt modelId="{A82D0963-BFEB-44FD-9E2C-2C48D821AFFA}" type="sibTrans" cxnId="{C7FD9F54-4A90-41A8-8135-7E18913A19C4}">
      <dgm:prSet/>
      <dgm:spPr/>
      <dgm:t>
        <a:bodyPr/>
        <a:lstStyle/>
        <a:p>
          <a:pPr latinLnBrk="1"/>
          <a:endParaRPr lang="ko-KR" altLang="en-US"/>
        </a:p>
      </dgm:t>
    </dgm:pt>
    <dgm:pt modelId="{82AA2243-6369-4CD1-8E4A-E50C84A5061A}">
      <dgm:prSet phldrT="[텍스트]"/>
      <dgm:spPr/>
      <dgm:t>
        <a:bodyPr/>
        <a:lstStyle/>
        <a:p>
          <a:pPr latinLnBrk="1"/>
          <a:r>
            <a:rPr lang="ko-KR" altLang="en-US" dirty="0" smtClean="0"/>
            <a:t>운전대리만족</a:t>
          </a:r>
          <a:endParaRPr lang="ko-KR" altLang="en-US" dirty="0"/>
        </a:p>
      </dgm:t>
    </dgm:pt>
    <dgm:pt modelId="{13F7EEF8-B979-47E4-BB1D-1DF225AD1081}" type="parTrans" cxnId="{8C9E2F8F-B71C-4E93-9033-113671746234}">
      <dgm:prSet/>
      <dgm:spPr/>
      <dgm:t>
        <a:bodyPr/>
        <a:lstStyle/>
        <a:p>
          <a:pPr latinLnBrk="1"/>
          <a:endParaRPr lang="ko-KR" altLang="en-US"/>
        </a:p>
      </dgm:t>
    </dgm:pt>
    <dgm:pt modelId="{630A638A-F67B-4BB6-8642-8DFFB26701AB}" type="sibTrans" cxnId="{8C9E2F8F-B71C-4E93-9033-113671746234}">
      <dgm:prSet/>
      <dgm:spPr/>
      <dgm:t>
        <a:bodyPr/>
        <a:lstStyle/>
        <a:p>
          <a:pPr latinLnBrk="1"/>
          <a:endParaRPr lang="ko-KR" altLang="en-US"/>
        </a:p>
      </dgm:t>
    </dgm:pt>
    <dgm:pt modelId="{CD10026F-C43F-4399-B2C7-112855F5827B}">
      <dgm:prSet phldrT="[텍스트]"/>
      <dgm:spPr/>
      <dgm:t>
        <a:bodyPr/>
        <a:lstStyle/>
        <a:p>
          <a:pPr latinLnBrk="1"/>
          <a:r>
            <a:rPr lang="ko-KR" altLang="en-US" dirty="0" smtClean="0"/>
            <a:t>멀티플레이</a:t>
          </a:r>
          <a:endParaRPr lang="ko-KR" altLang="en-US" dirty="0"/>
        </a:p>
      </dgm:t>
    </dgm:pt>
    <dgm:pt modelId="{21B338EC-1521-45DE-9DCA-FC2313AD98F6}" type="parTrans" cxnId="{67D5511B-9F1D-47AC-BCE9-6800C74BCB6C}">
      <dgm:prSet/>
      <dgm:spPr/>
      <dgm:t>
        <a:bodyPr/>
        <a:lstStyle/>
        <a:p>
          <a:pPr latinLnBrk="1"/>
          <a:endParaRPr lang="ko-KR" altLang="en-US"/>
        </a:p>
      </dgm:t>
    </dgm:pt>
    <dgm:pt modelId="{1AE8A675-A83E-4961-89D2-DB8859FC1702}" type="sibTrans" cxnId="{67D5511B-9F1D-47AC-BCE9-6800C74BCB6C}">
      <dgm:prSet/>
      <dgm:spPr/>
      <dgm:t>
        <a:bodyPr/>
        <a:lstStyle/>
        <a:p>
          <a:pPr latinLnBrk="1"/>
          <a:endParaRPr lang="ko-KR" altLang="en-US"/>
        </a:p>
      </dgm:t>
    </dgm:pt>
    <dgm:pt modelId="{CC0899BE-1986-4F96-9475-9E1D8DFEA44E}">
      <dgm:prSet phldrT="[텍스트]"/>
      <dgm:spPr/>
      <dgm:t>
        <a:bodyPr/>
        <a:lstStyle/>
        <a:p>
          <a:pPr latinLnBrk="1"/>
          <a:r>
            <a:rPr lang="ko-KR" altLang="en-US" dirty="0" smtClean="0"/>
            <a:t>빠른 경기 진행</a:t>
          </a:r>
          <a:endParaRPr lang="ko-KR" altLang="en-US" dirty="0"/>
        </a:p>
      </dgm:t>
    </dgm:pt>
    <dgm:pt modelId="{FAA6B136-F9DF-42BE-BE35-05888649847B}" type="parTrans" cxnId="{0B6AD399-9005-42E0-B0DE-7034E8C4D583}">
      <dgm:prSet/>
      <dgm:spPr/>
      <dgm:t>
        <a:bodyPr/>
        <a:lstStyle/>
        <a:p>
          <a:pPr latinLnBrk="1"/>
          <a:endParaRPr lang="ko-KR" altLang="en-US"/>
        </a:p>
      </dgm:t>
    </dgm:pt>
    <dgm:pt modelId="{9184E9BB-FDD7-4D9B-8E32-D9FB41F28B23}" type="sibTrans" cxnId="{0B6AD399-9005-42E0-B0DE-7034E8C4D583}">
      <dgm:prSet/>
      <dgm:spPr/>
      <dgm:t>
        <a:bodyPr/>
        <a:lstStyle/>
        <a:p>
          <a:pPr latinLnBrk="1"/>
          <a:endParaRPr lang="ko-KR" altLang="en-US"/>
        </a:p>
      </dgm:t>
    </dgm:pt>
    <dgm:pt modelId="{0390F854-4ED9-475B-A5B4-65EE3963889F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A885DA47-6826-437A-B4B8-8CF8D6FA3883}" type="parTrans" cxnId="{74368BBF-2B72-4BB7-9E06-93D663192D54}">
      <dgm:prSet/>
      <dgm:spPr/>
      <dgm:t>
        <a:bodyPr/>
        <a:lstStyle/>
        <a:p>
          <a:pPr latinLnBrk="1"/>
          <a:endParaRPr lang="ko-KR" altLang="en-US"/>
        </a:p>
      </dgm:t>
    </dgm:pt>
    <dgm:pt modelId="{A7780349-8080-421D-A0D8-DFFC9E6CD0E9}" type="sibTrans" cxnId="{74368BBF-2B72-4BB7-9E06-93D663192D54}">
      <dgm:prSet/>
      <dgm:spPr/>
      <dgm:t>
        <a:bodyPr/>
        <a:lstStyle/>
        <a:p>
          <a:pPr latinLnBrk="1"/>
          <a:endParaRPr lang="ko-KR" altLang="en-US"/>
        </a:p>
      </dgm:t>
    </dgm:pt>
    <dgm:pt modelId="{01CDC4FC-54FF-4581-ACFB-E17CAB7CB166}" type="pres">
      <dgm:prSet presAssocID="{C7BFF5DF-2565-4F2E-85E9-7FC1AA1095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60CB7B5-BE8B-4E7A-B558-4E6EF08008DD}" type="pres">
      <dgm:prSet presAssocID="{199CB397-2F3D-4587-95C3-CB55DACEA897}" presName="parentText" presStyleLbl="node1" presStyleIdx="0" presStyleCnt="1" custScaleY="4573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AB08826-5862-4F4E-A7E9-F884B66E0494}" type="pres">
      <dgm:prSet presAssocID="{199CB397-2F3D-4587-95C3-CB55DACEA89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7FD9F54-4A90-41A8-8135-7E18913A19C4}" srcId="{199CB397-2F3D-4587-95C3-CB55DACEA897}" destId="{997FE580-DDE1-4CD9-8FC4-22EAA1456910}" srcOrd="4" destOrd="0" parTransId="{7F89B3FD-B935-4C84-94A2-F8CB6C7ED101}" sibTransId="{A82D0963-BFEB-44FD-9E2C-2C48D821AFFA}"/>
    <dgm:cxn modelId="{67D5511B-9F1D-47AC-BCE9-6800C74BCB6C}" srcId="{199CB397-2F3D-4587-95C3-CB55DACEA897}" destId="{CD10026F-C43F-4399-B2C7-112855F5827B}" srcOrd="6" destOrd="0" parTransId="{21B338EC-1521-45DE-9DCA-FC2313AD98F6}" sibTransId="{1AE8A675-A83E-4961-89D2-DB8859FC1702}"/>
    <dgm:cxn modelId="{85D880E0-F364-4B68-8EE3-844E06516A6D}" srcId="{199CB397-2F3D-4587-95C3-CB55DACEA897}" destId="{D451067A-120A-44A7-89F7-7C36FB1E390A}" srcOrd="1" destOrd="0" parTransId="{9C4E2625-AAC9-40F9-AAB0-9B4A2144000E}" sibTransId="{8A227742-A196-4BD3-8FDE-8F1EA07B73F5}"/>
    <dgm:cxn modelId="{74D933A9-75B6-48FE-B5FA-EFEE3D0E8E0A}" type="presOf" srcId="{CC0899BE-1986-4F96-9475-9E1D8DFEA44E}" destId="{6AB08826-5862-4F4E-A7E9-F884B66E0494}" srcOrd="0" destOrd="7" presId="urn:microsoft.com/office/officeart/2005/8/layout/vList2"/>
    <dgm:cxn modelId="{D4F26241-4B36-46C8-B80C-E6B766D0CF5A}" type="presOf" srcId="{B9866E31-F32B-4C27-A745-7DCF87B4AE2F}" destId="{6AB08826-5862-4F4E-A7E9-F884B66E0494}" srcOrd="0" destOrd="2" presId="urn:microsoft.com/office/officeart/2005/8/layout/vList2"/>
    <dgm:cxn modelId="{F428AB86-18B4-4144-A9B2-70CB6C3FC541}" type="presOf" srcId="{0390F854-4ED9-475B-A5B4-65EE3963889F}" destId="{6AB08826-5862-4F4E-A7E9-F884B66E0494}" srcOrd="0" destOrd="0" presId="urn:microsoft.com/office/officeart/2005/8/layout/vList2"/>
    <dgm:cxn modelId="{60715773-A3AF-462A-AD64-3D76F60726DB}" type="presOf" srcId="{D451067A-120A-44A7-89F7-7C36FB1E390A}" destId="{6AB08826-5862-4F4E-A7E9-F884B66E0494}" srcOrd="0" destOrd="1" presId="urn:microsoft.com/office/officeart/2005/8/layout/vList2"/>
    <dgm:cxn modelId="{02498688-C21C-437D-9C13-4285271EE9A3}" type="presOf" srcId="{82AA2243-6369-4CD1-8E4A-E50C84A5061A}" destId="{6AB08826-5862-4F4E-A7E9-F884B66E0494}" srcOrd="0" destOrd="5" presId="urn:microsoft.com/office/officeart/2005/8/layout/vList2"/>
    <dgm:cxn modelId="{653CF8FC-1220-4C11-BCEF-CEE1E2970F90}" type="presOf" srcId="{3CE7B590-954C-46F8-AA9C-9F0F419A2C55}" destId="{6AB08826-5862-4F4E-A7E9-F884B66E0494}" srcOrd="0" destOrd="3" presId="urn:microsoft.com/office/officeart/2005/8/layout/vList2"/>
    <dgm:cxn modelId="{67179B35-77F5-4128-98B5-BDFCE392812D}" srcId="{C7BFF5DF-2565-4F2E-85E9-7FC1AA10958F}" destId="{199CB397-2F3D-4587-95C3-CB55DACEA897}" srcOrd="0" destOrd="0" parTransId="{87ED2DF5-9A0C-484D-9511-199090F980FA}" sibTransId="{85D9F4FE-9B83-4458-8F0A-D05CE4F14E16}"/>
    <dgm:cxn modelId="{76DC691A-8AC7-4263-BBA0-7FC524C2BCB1}" type="presOf" srcId="{CD10026F-C43F-4399-B2C7-112855F5827B}" destId="{6AB08826-5862-4F4E-A7E9-F884B66E0494}" srcOrd="0" destOrd="6" presId="urn:microsoft.com/office/officeart/2005/8/layout/vList2"/>
    <dgm:cxn modelId="{BAA744CD-2239-4A23-B5C4-C51074F4CB02}" type="presOf" srcId="{C7BFF5DF-2565-4F2E-85E9-7FC1AA10958F}" destId="{01CDC4FC-54FF-4581-ACFB-E17CAB7CB166}" srcOrd="0" destOrd="0" presId="urn:microsoft.com/office/officeart/2005/8/layout/vList2"/>
    <dgm:cxn modelId="{6A8DD223-8E18-4986-B89F-0EEAF939BE1C}" type="presOf" srcId="{997FE580-DDE1-4CD9-8FC4-22EAA1456910}" destId="{6AB08826-5862-4F4E-A7E9-F884B66E0494}" srcOrd="0" destOrd="4" presId="urn:microsoft.com/office/officeart/2005/8/layout/vList2"/>
    <dgm:cxn modelId="{8C9E2F8F-B71C-4E93-9033-113671746234}" srcId="{199CB397-2F3D-4587-95C3-CB55DACEA897}" destId="{82AA2243-6369-4CD1-8E4A-E50C84A5061A}" srcOrd="5" destOrd="0" parTransId="{13F7EEF8-B979-47E4-BB1D-1DF225AD1081}" sibTransId="{630A638A-F67B-4BB6-8642-8DFFB26701AB}"/>
    <dgm:cxn modelId="{0B6AD399-9005-42E0-B0DE-7034E8C4D583}" srcId="{199CB397-2F3D-4587-95C3-CB55DACEA897}" destId="{CC0899BE-1986-4F96-9475-9E1D8DFEA44E}" srcOrd="7" destOrd="0" parTransId="{FAA6B136-F9DF-42BE-BE35-05888649847B}" sibTransId="{9184E9BB-FDD7-4D9B-8E32-D9FB41F28B23}"/>
    <dgm:cxn modelId="{F56596CD-7369-467A-AE63-4FD4C8D47F0E}" srcId="{199CB397-2F3D-4587-95C3-CB55DACEA897}" destId="{3CE7B590-954C-46F8-AA9C-9F0F419A2C55}" srcOrd="3" destOrd="0" parTransId="{40EB8FC5-D5FA-4BF7-87A9-241781C4B152}" sibTransId="{9E843849-1F68-4C30-9EE4-6BC9345EF170}"/>
    <dgm:cxn modelId="{74368BBF-2B72-4BB7-9E06-93D663192D54}" srcId="{199CB397-2F3D-4587-95C3-CB55DACEA897}" destId="{0390F854-4ED9-475B-A5B4-65EE3963889F}" srcOrd="0" destOrd="0" parTransId="{A885DA47-6826-437A-B4B8-8CF8D6FA3883}" sibTransId="{A7780349-8080-421D-A0D8-DFFC9E6CD0E9}"/>
    <dgm:cxn modelId="{6075BB18-85E1-4BD4-890E-352894ABFCD3}" type="presOf" srcId="{199CB397-2F3D-4587-95C3-CB55DACEA897}" destId="{360CB7B5-BE8B-4E7A-B558-4E6EF08008DD}" srcOrd="0" destOrd="0" presId="urn:microsoft.com/office/officeart/2005/8/layout/vList2"/>
    <dgm:cxn modelId="{B60643D4-D77A-4D0F-B3C9-18A7C6F10A4B}" srcId="{199CB397-2F3D-4587-95C3-CB55DACEA897}" destId="{B9866E31-F32B-4C27-A745-7DCF87B4AE2F}" srcOrd="2" destOrd="0" parTransId="{86649389-5B9F-4385-A4E7-4B0B29726819}" sibTransId="{9EBBF6BB-F485-4B6E-8A07-011BB5E71586}"/>
    <dgm:cxn modelId="{D958B176-FA9E-475C-A41D-341473892C89}" type="presParOf" srcId="{01CDC4FC-54FF-4581-ACFB-E17CAB7CB166}" destId="{360CB7B5-BE8B-4E7A-B558-4E6EF08008DD}" srcOrd="0" destOrd="0" presId="urn:microsoft.com/office/officeart/2005/8/layout/vList2"/>
    <dgm:cxn modelId="{86AA709B-8BD7-44C4-9114-B918267F9099}" type="presParOf" srcId="{01CDC4FC-54FF-4581-ACFB-E17CAB7CB166}" destId="{6AB08826-5862-4F4E-A7E9-F884B66E0494}" srcOrd="1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7FF95-92B0-4E59-85F2-ACFF160D217F}" type="datetimeFigureOut">
              <a:rPr lang="ko-KR" altLang="en-US" smtClean="0"/>
              <a:pPr/>
              <a:t>2006-11-27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41C26-5E78-4598-8C20-2B1CD9554A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BC03CC-E467-45A1-9054-3D7E2EB2B75D}" type="datetimeFigureOut">
              <a:rPr lang="ko-KR" altLang="en-US" smtClean="0"/>
              <a:pPr/>
              <a:t>2006-11-27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E9568C-607D-44B0-B771-C7AF03F735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BC03CC-E467-45A1-9054-3D7E2EB2B75D}" type="datetimeFigureOut">
              <a:rPr lang="ko-KR" altLang="en-US" smtClean="0"/>
              <a:pPr/>
              <a:t>2006-11-27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E9568C-607D-44B0-B771-C7AF03F735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BC03CC-E467-45A1-9054-3D7E2EB2B75D}" type="datetimeFigureOut">
              <a:rPr lang="ko-KR" altLang="en-US" smtClean="0"/>
              <a:pPr/>
              <a:t>2006-11-27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E9568C-607D-44B0-B771-C7AF03F735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BC03CC-E467-45A1-9054-3D7E2EB2B75D}" type="datetimeFigureOut">
              <a:rPr lang="ko-KR" altLang="en-US" smtClean="0"/>
              <a:pPr/>
              <a:t>2006-11-27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E9568C-607D-44B0-B771-C7AF03F735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BC03CC-E467-45A1-9054-3D7E2EB2B75D}" type="datetimeFigureOut">
              <a:rPr lang="ko-KR" altLang="en-US" smtClean="0"/>
              <a:pPr/>
              <a:t>2006-11-27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E9568C-607D-44B0-B771-C7AF03F735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BC03CC-E467-45A1-9054-3D7E2EB2B75D}" type="datetimeFigureOut">
              <a:rPr lang="ko-KR" altLang="en-US" smtClean="0"/>
              <a:pPr/>
              <a:t>2006-11-27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E9568C-607D-44B0-B771-C7AF03F735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BC03CC-E467-45A1-9054-3D7E2EB2B75D}" type="datetimeFigureOut">
              <a:rPr lang="ko-KR" altLang="en-US" smtClean="0"/>
              <a:pPr/>
              <a:t>2006-11-27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E9568C-607D-44B0-B771-C7AF03F735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BC03CC-E467-45A1-9054-3D7E2EB2B75D}" type="datetimeFigureOut">
              <a:rPr lang="ko-KR" altLang="en-US" smtClean="0"/>
              <a:pPr/>
              <a:t>2006-11-27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E9568C-607D-44B0-B771-C7AF03F735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BC03CC-E467-45A1-9054-3D7E2EB2B75D}" type="datetimeFigureOut">
              <a:rPr lang="ko-KR" altLang="en-US" smtClean="0"/>
              <a:pPr/>
              <a:t>2006-11-27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E9568C-607D-44B0-B771-C7AF03F735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BC03CC-E467-45A1-9054-3D7E2EB2B75D}" type="datetimeFigureOut">
              <a:rPr lang="ko-KR" altLang="en-US" smtClean="0"/>
              <a:pPr/>
              <a:t>2006-11-27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E9568C-607D-44B0-B771-C7AF03F735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BC03CC-E467-45A1-9054-3D7E2EB2B75D}" type="datetimeFigureOut">
              <a:rPr lang="ko-KR" altLang="en-US" smtClean="0"/>
              <a:pPr/>
              <a:t>2006-11-27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E9568C-607D-44B0-B771-C7AF03F735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9.tiff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5.wmf"/><Relationship Id="rId7" Type="http://schemas.openxmlformats.org/officeDocument/2006/relationships/image" Target="../media/image22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49457;&#51312;\My%20Documents\&#54617;&#50629;\&#54617;&#50629;\06_&#44032;&#51012;\%5b06_&#44032;&#51012;%5d%20&#51204;&#51088;&#49345;&#44144;&#47000;\&#51204;&#51088;&#49345;&#44144;&#47000;%20&#48156;&#54364;\Kartrider_CF5.wmv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5.wmf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10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8692" y="2000240"/>
            <a:ext cx="36471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타자체" pitchFamily="18" charset="-127"/>
              </a:rPr>
              <a:t>온라인 게임 수익모델</a:t>
            </a:r>
            <a:endParaRPr lang="en-US" altLang="ko-K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(한)타자체" pitchFamily="18" charset="-127"/>
            </a:endParaRPr>
          </a:p>
          <a:p>
            <a:pPr algn="ctr"/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한샘체C" pitchFamily="18" charset="-127"/>
              </a:rPr>
              <a:t>- </a:t>
            </a:r>
            <a:r>
              <a:rPr lang="ko-KR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한샘체C" pitchFamily="18" charset="-127"/>
              </a:rPr>
              <a:t>부분유료화를 중심으로 </a:t>
            </a:r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한)한샘체C" pitchFamily="18" charset="-127"/>
              </a:rPr>
              <a:t>-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(한)한샘체C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83614" y="5072074"/>
            <a:ext cx="20746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dirty="0" smtClean="0">
                <a:latin typeface="가을체" pitchFamily="18" charset="-127"/>
                <a:ea typeface="가을체" pitchFamily="18" charset="-127"/>
              </a:rPr>
              <a:t>경영정보 </a:t>
            </a:r>
            <a:r>
              <a:rPr lang="en-US" altLang="ko-KR" dirty="0" smtClean="0">
                <a:latin typeface="가을체" pitchFamily="18" charset="-127"/>
                <a:ea typeface="가을체" pitchFamily="18" charset="-127"/>
              </a:rPr>
              <a:t>02 </a:t>
            </a:r>
            <a:r>
              <a:rPr lang="ko-KR" altLang="en-US" dirty="0" smtClean="0">
                <a:latin typeface="가을체" pitchFamily="18" charset="-127"/>
                <a:ea typeface="가을체" pitchFamily="18" charset="-127"/>
              </a:rPr>
              <a:t>박성조</a:t>
            </a:r>
            <a:endParaRPr lang="en-US" altLang="ko-KR" dirty="0" smtClean="0">
              <a:latin typeface="가을체" pitchFamily="18" charset="-127"/>
              <a:ea typeface="가을체" pitchFamily="18" charset="-127"/>
            </a:endParaRPr>
          </a:p>
          <a:p>
            <a:pPr algn="r"/>
            <a:r>
              <a:rPr lang="en-US" altLang="ko-KR" dirty="0" smtClean="0">
                <a:latin typeface="가을체" pitchFamily="18" charset="-127"/>
                <a:ea typeface="가을체" pitchFamily="18" charset="-127"/>
              </a:rPr>
              <a:t>02 </a:t>
            </a:r>
            <a:r>
              <a:rPr lang="ko-KR" altLang="en-US" dirty="0" smtClean="0">
                <a:latin typeface="가을체" pitchFamily="18" charset="-127"/>
                <a:ea typeface="가을체" pitchFamily="18" charset="-127"/>
              </a:rPr>
              <a:t>정지용</a:t>
            </a:r>
            <a:endParaRPr lang="en-US" altLang="ko-KR" dirty="0" smtClean="0">
              <a:latin typeface="가을체" pitchFamily="18" charset="-127"/>
              <a:ea typeface="가을체" pitchFamily="18" charset="-127"/>
            </a:endParaRPr>
          </a:p>
          <a:p>
            <a:pPr algn="r"/>
            <a:r>
              <a:rPr lang="en-US" altLang="ko-KR" dirty="0" smtClean="0">
                <a:latin typeface="가을체" pitchFamily="18" charset="-127"/>
                <a:ea typeface="가을체" pitchFamily="18" charset="-127"/>
              </a:rPr>
              <a:t>04 </a:t>
            </a:r>
            <a:r>
              <a:rPr lang="ko-KR" altLang="en-US" dirty="0" smtClean="0">
                <a:latin typeface="가을체" pitchFamily="18" charset="-127"/>
                <a:ea typeface="가을체" pitchFamily="18" charset="-127"/>
              </a:rPr>
              <a:t>홍혜미</a:t>
            </a:r>
            <a:endParaRPr lang="en-US" altLang="ko-KR" dirty="0" smtClean="0">
              <a:latin typeface="가을체" pitchFamily="18" charset="-127"/>
              <a:ea typeface="가을체" pitchFamily="18" charset="-127"/>
            </a:endParaRPr>
          </a:p>
          <a:p>
            <a:pPr algn="r"/>
            <a:r>
              <a:rPr lang="ko-KR" altLang="en-US" dirty="0" smtClean="0">
                <a:latin typeface="가을체" pitchFamily="18" charset="-127"/>
                <a:ea typeface="가을체" pitchFamily="18" charset="-127"/>
              </a:rPr>
              <a:t> </a:t>
            </a:r>
            <a:r>
              <a:rPr lang="en-US" altLang="ko-KR" dirty="0" smtClean="0">
                <a:latin typeface="가을체" pitchFamily="18" charset="-127"/>
                <a:ea typeface="가을체" pitchFamily="18" charset="-127"/>
              </a:rPr>
              <a:t>04 </a:t>
            </a:r>
            <a:r>
              <a:rPr lang="ko-KR" altLang="en-US" dirty="0" smtClean="0">
                <a:latin typeface="가을체" pitchFamily="18" charset="-127"/>
                <a:ea typeface="가을체" pitchFamily="18" charset="-127"/>
              </a:rPr>
              <a:t>강대경</a:t>
            </a:r>
            <a:endParaRPr lang="en-US" altLang="ko-KR" dirty="0" smtClean="0">
              <a:latin typeface="가을체" pitchFamily="18" charset="-127"/>
              <a:ea typeface="가을체" pitchFamily="18" charset="-127"/>
            </a:endParaRPr>
          </a:p>
          <a:p>
            <a:pPr algn="r"/>
            <a:r>
              <a:rPr lang="en-US" altLang="ko-KR" dirty="0" smtClean="0">
                <a:latin typeface="가을체" pitchFamily="18" charset="-127"/>
                <a:ea typeface="가을체" pitchFamily="18" charset="-127"/>
              </a:rPr>
              <a:t>00 </a:t>
            </a:r>
            <a:r>
              <a:rPr lang="ko-KR" altLang="en-US" dirty="0" smtClean="0">
                <a:latin typeface="가을체" pitchFamily="18" charset="-127"/>
                <a:ea typeface="가을체" pitchFamily="18" charset="-127"/>
              </a:rPr>
              <a:t>이동열</a:t>
            </a:r>
            <a:endParaRPr lang="en-US" altLang="ko-KR" dirty="0" smtClean="0">
              <a:latin typeface="가을체" pitchFamily="18" charset="-127"/>
              <a:ea typeface="가을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그림 5" descr="pc방 유료콘텐츠 지불비용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-422256"/>
            <a:ext cx="5969000" cy="6565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357222" y="428604"/>
            <a:ext cx="5643602" cy="92869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76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scene3d>
            <a:camera prst="perspectiveContrastingRightFacing"/>
            <a:lightRig rig="chilly" dir="t"/>
          </a:scene3d>
          <a:sp3d contourW="12700" prstMaterial="metal">
            <a:bevelT w="114300" prst="hardEdge"/>
            <a:contourClr>
              <a:schemeClr val="bg1">
                <a:lumMod val="8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b="1" dirty="0" smtClean="0">
                <a:ea typeface="송성훈 미소L" pitchFamily="2" charset="-127"/>
              </a:rPr>
              <a:t>End-user </a:t>
            </a:r>
            <a:r>
              <a:rPr lang="ko-KR" altLang="en-US" sz="4400" b="1" dirty="0" smtClean="0">
                <a:ea typeface="송성훈 미소L" pitchFamily="2" charset="-127"/>
              </a:rPr>
              <a:t>방식</a:t>
            </a:r>
            <a:endParaRPr lang="ko-KR" altLang="en-US" sz="4400" b="1" dirty="0">
              <a:ea typeface="송성훈 미소L" pitchFamily="2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175502" y="906898"/>
            <a:ext cx="857256" cy="857256"/>
          </a:xfrm>
          <a:prstGeom prst="ellipse">
            <a:avLst/>
          </a:prstGeom>
          <a:gradFill>
            <a:gsLst>
              <a:gs pos="0">
                <a:srgbClr val="FF0000"/>
              </a:gs>
              <a:gs pos="61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  <a:alpha val="56000"/>
                </a:schemeClr>
              </a:gs>
            </a:gsLst>
            <a:lin ang="10800000" scaled="0"/>
          </a:gradFill>
          <a:ln>
            <a:noFill/>
          </a:ln>
          <a:scene3d>
            <a:camera prst="perspectiveContrastingRightFacing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>
                <a:latin typeface="Rockwell Extra Bold" pitchFamily="18" charset="0"/>
              </a:rPr>
              <a:t>4</a:t>
            </a:r>
            <a:endParaRPr lang="ko-KR" altLang="en-US" sz="4000" dirty="0">
              <a:latin typeface="Rockwell Extra Bold" pitchFamily="18" charset="0"/>
            </a:endParaRPr>
          </a:p>
        </p:txBody>
      </p:sp>
      <p:pic>
        <p:nvPicPr>
          <p:cNvPr id="1026" name="Picture 2" descr="C:\Documents and Settings\성조\Local Settings\Temporary Internet Files\Content.IE5\M7EH7U45\MCj0090617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02754"/>
            <a:ext cx="1857388" cy="2112064"/>
          </a:xfrm>
          <a:prstGeom prst="rect">
            <a:avLst/>
          </a:prstGeom>
          <a:noFill/>
        </p:spPr>
      </p:pic>
      <p:pic>
        <p:nvPicPr>
          <p:cNvPr id="1027" name="Picture 3" descr="C:\Documents and Settings\성조\Local Settings\Temporary Internet Files\Content.IE5\AVQAKHVV\MCj0383636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285992"/>
            <a:ext cx="2356286" cy="1711088"/>
          </a:xfrm>
          <a:prstGeom prst="rect">
            <a:avLst/>
          </a:prstGeom>
          <a:noFill/>
        </p:spPr>
      </p:pic>
      <p:sp>
        <p:nvSpPr>
          <p:cNvPr id="9" name="갈매기형 수장 8"/>
          <p:cNvSpPr/>
          <p:nvPr/>
        </p:nvSpPr>
        <p:spPr>
          <a:xfrm>
            <a:off x="2928926" y="2571744"/>
            <a:ext cx="1143008" cy="1143008"/>
          </a:xfrm>
          <a:prstGeom prst="chevro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갈매기형 수장 9"/>
          <p:cNvSpPr/>
          <p:nvPr/>
        </p:nvSpPr>
        <p:spPr>
          <a:xfrm>
            <a:off x="3929058" y="2643182"/>
            <a:ext cx="1000132" cy="1000132"/>
          </a:xfrm>
          <a:prstGeom prst="chevro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갈매기형 수장 10"/>
          <p:cNvSpPr/>
          <p:nvPr/>
        </p:nvSpPr>
        <p:spPr>
          <a:xfrm>
            <a:off x="4786314" y="2714620"/>
            <a:ext cx="857256" cy="857256"/>
          </a:xfrm>
          <a:prstGeom prst="chevro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갈매기형 수장 11"/>
          <p:cNvSpPr/>
          <p:nvPr/>
        </p:nvSpPr>
        <p:spPr>
          <a:xfrm>
            <a:off x="5500694" y="2786058"/>
            <a:ext cx="714380" cy="714380"/>
          </a:xfrm>
          <a:prstGeom prst="chevro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14348" y="4589016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게임 서비스 업체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38109" y="458901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사용자</a:t>
            </a:r>
            <a:endParaRPr lang="ko-KR" altLang="en-US" dirty="0"/>
          </a:p>
        </p:txBody>
      </p:sp>
      <p:pic>
        <p:nvPicPr>
          <p:cNvPr id="15" name="Picture 4" descr="C:\Documents and Settings\성조\Local Settings\Temporary Internet Files\Content.IE5\78BYVJBY\MCj0383638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2034" y="2515238"/>
            <a:ext cx="1871866" cy="1628142"/>
          </a:xfrm>
          <a:prstGeom prst="rect">
            <a:avLst/>
          </a:prstGeom>
          <a:noFill/>
        </p:spPr>
      </p:pic>
      <p:sp>
        <p:nvSpPr>
          <p:cNvPr id="16" name="갈매기형 수장 15"/>
          <p:cNvSpPr/>
          <p:nvPr/>
        </p:nvSpPr>
        <p:spPr>
          <a:xfrm rot="10800000">
            <a:off x="5072066" y="2571743"/>
            <a:ext cx="1143008" cy="1143008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갈매기형 수장 16"/>
          <p:cNvSpPr/>
          <p:nvPr/>
        </p:nvSpPr>
        <p:spPr>
          <a:xfrm rot="10800000">
            <a:off x="4286248" y="2643181"/>
            <a:ext cx="1000132" cy="1000132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갈매기형 수장 17"/>
          <p:cNvSpPr/>
          <p:nvPr/>
        </p:nvSpPr>
        <p:spPr>
          <a:xfrm rot="10800000">
            <a:off x="3571868" y="2714619"/>
            <a:ext cx="857256" cy="857256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갈매기형 수장 18"/>
          <p:cNvSpPr/>
          <p:nvPr/>
        </p:nvSpPr>
        <p:spPr>
          <a:xfrm rot="10800000">
            <a:off x="2928926" y="2786057"/>
            <a:ext cx="714380" cy="71438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029" name="Picture 5" descr="C:\Documents and Settings\성조\Local Settings\Temporary Internet Files\Content.IE5\M7EH7U45\MCj0280549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84527" y="2551528"/>
            <a:ext cx="1284238" cy="1091786"/>
          </a:xfrm>
          <a:prstGeom prst="rect">
            <a:avLst/>
          </a:prstGeom>
          <a:noFill/>
        </p:spPr>
      </p:pic>
      <p:pic>
        <p:nvPicPr>
          <p:cNvPr id="21" name="그림 20" descr="즐기세요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1726" y="2583004"/>
            <a:ext cx="1070340" cy="917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2" name="타원형 설명선 21"/>
          <p:cNvSpPr/>
          <p:nvPr/>
        </p:nvSpPr>
        <p:spPr>
          <a:xfrm>
            <a:off x="6215074" y="785794"/>
            <a:ext cx="2143140" cy="1435904"/>
          </a:xfrm>
          <a:prstGeom prst="wedgeEllipseCallou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75000"/>
                  <a:alpha val="34000"/>
                </a:schemeClr>
              </a:gs>
            </a:gsLst>
            <a:lin ang="10800000" scaled="1"/>
          </a:gradFill>
          <a:scene3d>
            <a:camera prst="perspectiveContrastingLeftFacing" fov="4800000">
              <a:rot lat="4602" lon="2378601" rev="21036862"/>
            </a:camera>
            <a:lightRig rig="soft" dir="t">
              <a:rot lat="0" lon="0" rev="17400000"/>
            </a:lightRig>
          </a:scene3d>
          <a:sp3d z="-101600" extrusionH="38100" prstMaterial="plastic">
            <a:bevelT w="114300" prst="artDeco"/>
            <a:bevelB w="101600" prst="riblet"/>
            <a:extrusionClr>
              <a:schemeClr val="accent3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Play games!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타원형 설명선 22"/>
          <p:cNvSpPr/>
          <p:nvPr/>
        </p:nvSpPr>
        <p:spPr>
          <a:xfrm>
            <a:off x="6215074" y="785794"/>
            <a:ext cx="2143140" cy="1435904"/>
          </a:xfrm>
          <a:prstGeom prst="wedgeEllipseCallou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75000"/>
                  <a:alpha val="34000"/>
                </a:schemeClr>
              </a:gs>
            </a:gsLst>
            <a:lin ang="10800000" scaled="1"/>
          </a:gradFill>
          <a:scene3d>
            <a:camera prst="perspectiveContrastingLeftFacing" fov="4800000">
              <a:rot lat="4602" lon="2378601" rev="21036862"/>
            </a:camera>
            <a:lightRig rig="soft" dir="t">
              <a:rot lat="0" lon="0" rev="17400000"/>
            </a:lightRig>
          </a:scene3d>
          <a:sp3d z="-101600" extrusionH="38100" prstMaterial="plastic">
            <a:bevelT w="114300" prst="artDeco"/>
            <a:bevelB w="101600" prst="riblet"/>
            <a:extrusionClr>
              <a:schemeClr val="accent3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청구서다</a:t>
            </a: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  <a:p>
            <a:pPr algn="ctr"/>
            <a:r>
              <a:rPr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얼마나</a:t>
            </a:r>
            <a:endParaRPr lang="en-US" altLang="ko-K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사용했지</a:t>
            </a: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  <p:bldP spid="18" grpId="0" animBg="1"/>
      <p:bldP spid="19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후불제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368" y="785794"/>
            <a:ext cx="5265264" cy="55721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295432" lon="20402243" rev="52221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357222" y="428604"/>
            <a:ext cx="5643602" cy="92869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76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scene3d>
            <a:camera prst="perspectiveContrastingRightFacing"/>
            <a:lightRig rig="chilly" dir="t"/>
          </a:scene3d>
          <a:sp3d contourW="12700" prstMaterial="metal">
            <a:bevelT w="114300" prst="hardEdge"/>
            <a:contourClr>
              <a:schemeClr val="bg1">
                <a:lumMod val="8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Retail Clients</a:t>
            </a:r>
            <a:br>
              <a:rPr lang="en-US" sz="2800" dirty="0" smtClean="0"/>
            </a:br>
            <a:r>
              <a:rPr lang="en-US" sz="2800" dirty="0" smtClean="0"/>
              <a:t>with Online Fee</a:t>
            </a:r>
            <a:endParaRPr lang="ko-KR" altLang="en-US" sz="2800" b="1" dirty="0">
              <a:ea typeface="송성훈 미소L" pitchFamily="2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175502" y="906898"/>
            <a:ext cx="857256" cy="857256"/>
          </a:xfrm>
          <a:prstGeom prst="ellipse">
            <a:avLst/>
          </a:prstGeom>
          <a:gradFill>
            <a:gsLst>
              <a:gs pos="0">
                <a:srgbClr val="FF0000"/>
              </a:gs>
              <a:gs pos="61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  <a:alpha val="56000"/>
                </a:schemeClr>
              </a:gs>
            </a:gsLst>
            <a:lin ang="10800000" scaled="0"/>
          </a:gradFill>
          <a:ln>
            <a:noFill/>
          </a:ln>
          <a:scene3d>
            <a:camera prst="perspectiveContrastingRightFacing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>
                <a:latin typeface="Rockwell Extra Bold" pitchFamily="18" charset="0"/>
              </a:rPr>
              <a:t>5</a:t>
            </a:r>
            <a:endParaRPr lang="ko-KR" altLang="en-US" sz="4000" dirty="0">
              <a:latin typeface="Rockwell Extra Bold" pitchFamily="18" charset="0"/>
            </a:endParaRPr>
          </a:p>
        </p:txBody>
      </p:sp>
      <p:pic>
        <p:nvPicPr>
          <p:cNvPr id="1026" name="Picture 2" descr="C:\Documents and Settings\성조\Local Settings\Temporary Internet Files\Content.IE5\M7EH7U45\MCj0090617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02754"/>
            <a:ext cx="1857388" cy="211206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409613" y="378619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사용자</a:t>
            </a:r>
            <a:endParaRPr lang="ko-KR" altLang="en-US" dirty="0"/>
          </a:p>
        </p:txBody>
      </p:sp>
      <p:pic>
        <p:nvPicPr>
          <p:cNvPr id="24579" name="Picture 3" descr="C:\Documents and Settings\성조\Local Settings\Temporary Internet Files\Content.IE5\GHOFOR8R\MCj035009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5072074"/>
            <a:ext cx="871014" cy="1084212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3857620" y="6215082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게임 패키지</a:t>
            </a:r>
            <a:endParaRPr lang="ko-KR" altLang="en-US" dirty="0"/>
          </a:p>
        </p:txBody>
      </p:sp>
      <p:sp>
        <p:nvSpPr>
          <p:cNvPr id="25" name="갈매기형 수장 24"/>
          <p:cNvSpPr/>
          <p:nvPr/>
        </p:nvSpPr>
        <p:spPr>
          <a:xfrm rot="2700000">
            <a:off x="2373869" y="3859731"/>
            <a:ext cx="871616" cy="808228"/>
          </a:xfrm>
          <a:prstGeom prst="chevron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6" name="갈매기형 수장 25"/>
          <p:cNvSpPr/>
          <p:nvPr/>
        </p:nvSpPr>
        <p:spPr>
          <a:xfrm rot="2700000">
            <a:off x="2840257" y="4309456"/>
            <a:ext cx="762662" cy="707200"/>
          </a:xfrm>
          <a:prstGeom prst="chevron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" name="갈매기형 수장 26"/>
          <p:cNvSpPr/>
          <p:nvPr/>
        </p:nvSpPr>
        <p:spPr>
          <a:xfrm rot="2700000">
            <a:off x="3249121" y="4714359"/>
            <a:ext cx="653712" cy="606172"/>
          </a:xfrm>
          <a:prstGeom prst="chevron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" name="갈매기형 수장 27"/>
          <p:cNvSpPr/>
          <p:nvPr/>
        </p:nvSpPr>
        <p:spPr>
          <a:xfrm rot="2700000">
            <a:off x="3611947" y="5081160"/>
            <a:ext cx="544760" cy="505142"/>
          </a:xfrm>
          <a:prstGeom prst="chevron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" name="갈매기형 수장 28"/>
          <p:cNvSpPr/>
          <p:nvPr/>
        </p:nvSpPr>
        <p:spPr>
          <a:xfrm rot="19010210">
            <a:off x="4798173" y="4690372"/>
            <a:ext cx="871616" cy="808228"/>
          </a:xfrm>
          <a:prstGeom prst="chevron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갈매기형 수장 29"/>
          <p:cNvSpPr/>
          <p:nvPr/>
        </p:nvSpPr>
        <p:spPr>
          <a:xfrm rot="19010210">
            <a:off x="5282209" y="4333959"/>
            <a:ext cx="762662" cy="707200"/>
          </a:xfrm>
          <a:prstGeom prst="chevron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갈매기형 수장 30"/>
          <p:cNvSpPr/>
          <p:nvPr/>
        </p:nvSpPr>
        <p:spPr>
          <a:xfrm rot="19010210">
            <a:off x="5711660" y="4037311"/>
            <a:ext cx="653712" cy="606172"/>
          </a:xfrm>
          <a:prstGeom prst="chevron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2" name="갈매기형 수장 31"/>
          <p:cNvSpPr/>
          <p:nvPr/>
        </p:nvSpPr>
        <p:spPr>
          <a:xfrm rot="19010210">
            <a:off x="6074434" y="3799400"/>
            <a:ext cx="544760" cy="505142"/>
          </a:xfrm>
          <a:prstGeom prst="chevron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" name="갈매기형 수장 32"/>
          <p:cNvSpPr/>
          <p:nvPr/>
        </p:nvSpPr>
        <p:spPr>
          <a:xfrm rot="8100000">
            <a:off x="5873114" y="3690239"/>
            <a:ext cx="871616" cy="808228"/>
          </a:xfrm>
          <a:prstGeom prst="chevron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4" name="갈매기형 수장 33"/>
          <p:cNvSpPr/>
          <p:nvPr/>
        </p:nvSpPr>
        <p:spPr>
          <a:xfrm rot="8100000">
            <a:off x="5521562" y="4128479"/>
            <a:ext cx="762662" cy="707200"/>
          </a:xfrm>
          <a:prstGeom prst="chevron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5" name="갈매기형 수장 34"/>
          <p:cNvSpPr/>
          <p:nvPr/>
        </p:nvSpPr>
        <p:spPr>
          <a:xfrm rot="8100000">
            <a:off x="5216048" y="4525445"/>
            <a:ext cx="653712" cy="606172"/>
          </a:xfrm>
          <a:prstGeom prst="chevron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6" name="갈매기형 수장 35"/>
          <p:cNvSpPr/>
          <p:nvPr/>
        </p:nvSpPr>
        <p:spPr>
          <a:xfrm rot="8100000">
            <a:off x="4943867" y="4904947"/>
            <a:ext cx="544760" cy="505142"/>
          </a:xfrm>
          <a:prstGeom prst="chevron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37" name="Picture 5" descr="C:\Documents and Settings\성조\Local Settings\Temporary Internet Files\Content.IE5\M7EH7U45\MCj0280549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071942"/>
            <a:ext cx="1284238" cy="1091786"/>
          </a:xfrm>
          <a:prstGeom prst="rect">
            <a:avLst/>
          </a:prstGeom>
          <a:noFill/>
        </p:spPr>
      </p:pic>
      <p:pic>
        <p:nvPicPr>
          <p:cNvPr id="44" name="Picture 3" descr="C:\Documents and Settings\성조\Local Settings\Temporary Internet Files\Content.IE5\AVQAKHVV\MCj0383636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2285992"/>
            <a:ext cx="2356286" cy="1711088"/>
          </a:xfrm>
          <a:prstGeom prst="rect">
            <a:avLst/>
          </a:prstGeom>
          <a:noFill/>
        </p:spPr>
      </p:pic>
      <p:sp>
        <p:nvSpPr>
          <p:cNvPr id="45" name="갈매기형 수장 44"/>
          <p:cNvSpPr/>
          <p:nvPr/>
        </p:nvSpPr>
        <p:spPr>
          <a:xfrm>
            <a:off x="2928926" y="2571744"/>
            <a:ext cx="1143008" cy="1143008"/>
          </a:xfrm>
          <a:prstGeom prst="chevro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6" name="갈매기형 수장 45"/>
          <p:cNvSpPr/>
          <p:nvPr/>
        </p:nvSpPr>
        <p:spPr>
          <a:xfrm>
            <a:off x="3929058" y="2643182"/>
            <a:ext cx="1000132" cy="1000132"/>
          </a:xfrm>
          <a:prstGeom prst="chevro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7" name="갈매기형 수장 46"/>
          <p:cNvSpPr/>
          <p:nvPr/>
        </p:nvSpPr>
        <p:spPr>
          <a:xfrm>
            <a:off x="4786314" y="2714620"/>
            <a:ext cx="857256" cy="857256"/>
          </a:xfrm>
          <a:prstGeom prst="chevro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8" name="갈매기형 수장 47"/>
          <p:cNvSpPr/>
          <p:nvPr/>
        </p:nvSpPr>
        <p:spPr>
          <a:xfrm>
            <a:off x="5500694" y="2786058"/>
            <a:ext cx="714380" cy="714380"/>
          </a:xfrm>
          <a:prstGeom prst="chevro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3" name="Picture 4" descr="C:\Documents and Settings\성조\Local Settings\Temporary Internet Files\Content.IE5\78BYVJBY\MCj0383638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72034" y="2515238"/>
            <a:ext cx="1871866" cy="1628142"/>
          </a:xfrm>
          <a:prstGeom prst="rect">
            <a:avLst/>
          </a:prstGeom>
          <a:noFill/>
        </p:spPr>
      </p:pic>
      <p:sp>
        <p:nvSpPr>
          <p:cNvPr id="54" name="갈매기형 수장 53"/>
          <p:cNvSpPr/>
          <p:nvPr/>
        </p:nvSpPr>
        <p:spPr>
          <a:xfrm rot="10800000">
            <a:off x="5072066" y="2571743"/>
            <a:ext cx="1143008" cy="1143008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5" name="갈매기형 수장 54"/>
          <p:cNvSpPr/>
          <p:nvPr/>
        </p:nvSpPr>
        <p:spPr>
          <a:xfrm rot="10800000">
            <a:off x="4286248" y="2643181"/>
            <a:ext cx="1000132" cy="1000132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6" name="갈매기형 수장 55"/>
          <p:cNvSpPr/>
          <p:nvPr/>
        </p:nvSpPr>
        <p:spPr>
          <a:xfrm rot="10800000">
            <a:off x="3571868" y="2714619"/>
            <a:ext cx="857256" cy="857256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7" name="갈매기형 수장 56"/>
          <p:cNvSpPr/>
          <p:nvPr/>
        </p:nvSpPr>
        <p:spPr>
          <a:xfrm rot="10800000">
            <a:off x="2928926" y="2786057"/>
            <a:ext cx="714380" cy="71438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8" name="Picture 5" descr="C:\Documents and Settings\성조\Local Settings\Temporary Internet Files\Content.IE5\M7EH7U45\MCj0280549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84527" y="2622966"/>
            <a:ext cx="1284238" cy="1091786"/>
          </a:xfrm>
          <a:prstGeom prst="rect">
            <a:avLst/>
          </a:prstGeom>
          <a:noFill/>
        </p:spPr>
      </p:pic>
      <p:pic>
        <p:nvPicPr>
          <p:cNvPr id="59" name="그림 58" descr="즐기세요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1726" y="2684527"/>
            <a:ext cx="1070340" cy="917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0" name="타원형 설명선 59"/>
          <p:cNvSpPr/>
          <p:nvPr/>
        </p:nvSpPr>
        <p:spPr>
          <a:xfrm>
            <a:off x="6215074" y="785794"/>
            <a:ext cx="2143140" cy="1435904"/>
          </a:xfrm>
          <a:prstGeom prst="wedgeEllipseCallou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75000"/>
                  <a:alpha val="34000"/>
                </a:schemeClr>
              </a:gs>
            </a:gsLst>
            <a:lin ang="10800000" scaled="1"/>
          </a:gradFill>
          <a:scene3d>
            <a:camera prst="perspectiveContrastingLeftFacing" fov="4800000">
              <a:rot lat="4602" lon="2378601" rev="21036862"/>
            </a:camera>
            <a:lightRig rig="soft" dir="t">
              <a:rot lat="0" lon="0" rev="17400000"/>
            </a:lightRig>
          </a:scene3d>
          <a:sp3d z="-101600" extrusionH="38100" prstMaterial="plastic">
            <a:bevelT w="114300" prst="artDeco"/>
            <a:bevelB w="101600" prst="riblet"/>
            <a:extrusionClr>
              <a:schemeClr val="accent3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Game Install…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타원형 설명선 62"/>
          <p:cNvSpPr/>
          <p:nvPr/>
        </p:nvSpPr>
        <p:spPr>
          <a:xfrm>
            <a:off x="6215074" y="777856"/>
            <a:ext cx="2143140" cy="1435904"/>
          </a:xfrm>
          <a:prstGeom prst="wedgeEllipseCallou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75000"/>
                  <a:alpha val="34000"/>
                </a:schemeClr>
              </a:gs>
            </a:gsLst>
            <a:lin ang="10800000" scaled="1"/>
          </a:gradFill>
          <a:scene3d>
            <a:camera prst="perspectiveContrastingLeftFacing" fov="4800000">
              <a:rot lat="4602" lon="2378601" rev="21036862"/>
            </a:camera>
            <a:lightRig rig="soft" dir="t">
              <a:rot lat="0" lon="0" rev="17400000"/>
            </a:lightRig>
          </a:scene3d>
          <a:sp3d z="-101600" extrusionH="38100" prstMaterial="plastic">
            <a:bevelT w="114300" prst="artDeco"/>
            <a:bevelB w="101600" prst="riblet"/>
            <a:extrusionClr>
              <a:schemeClr val="accent3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Go! Go! GO!!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45" grpId="0" animBg="1"/>
      <p:bldP spid="46" grpId="0" animBg="1"/>
      <p:bldP spid="47" grpId="0" animBg="1"/>
      <p:bldP spid="48" grpId="0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60" grpId="0" animBg="1"/>
      <p:bldP spid="60" grpId="1" animBg="1"/>
      <p:bldP spid="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모서리가 둥근 직사각형 19"/>
          <p:cNvSpPr/>
          <p:nvPr/>
        </p:nvSpPr>
        <p:spPr>
          <a:xfrm>
            <a:off x="214282" y="5286388"/>
            <a:ext cx="8715436" cy="128588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214282" y="3786190"/>
            <a:ext cx="8715436" cy="128588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214282" y="2285992"/>
            <a:ext cx="8715436" cy="128588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 descr="wow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71414"/>
            <a:ext cx="2565400" cy="1117600"/>
          </a:xfrm>
          <a:prstGeom prst="rect">
            <a:avLst/>
          </a:prstGeom>
        </p:spPr>
      </p:pic>
      <p:pic>
        <p:nvPicPr>
          <p:cNvPr id="25602" name="Picture 2" descr="C:\Documents and Settings\성조\Local Settings\Temporary Internet Files\Content.IE5\GHOFOR8R\MPj0362860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700" y="1277274"/>
            <a:ext cx="1357322" cy="794404"/>
          </a:xfrm>
          <a:prstGeom prst="rect">
            <a:avLst/>
          </a:prstGeom>
          <a:noFill/>
        </p:spPr>
      </p:pic>
      <p:pic>
        <p:nvPicPr>
          <p:cNvPr id="25603" name="Picture 3" descr="C:\Documents and Settings\성조\Local Settings\Temporary Internet Files\Content.IE5\78BYVJBY\MCFL00354_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1214422"/>
            <a:ext cx="1509738" cy="928694"/>
          </a:xfrm>
          <a:prstGeom prst="rect">
            <a:avLst/>
          </a:prstGeom>
          <a:noFill/>
        </p:spPr>
      </p:pic>
      <p:sp>
        <p:nvSpPr>
          <p:cNvPr id="8" name="타원 7"/>
          <p:cNvSpPr/>
          <p:nvPr/>
        </p:nvSpPr>
        <p:spPr>
          <a:xfrm>
            <a:off x="3533768" y="2500306"/>
            <a:ext cx="2071702" cy="92869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WOW</a:t>
            </a:r>
          </a:p>
          <a:p>
            <a:pPr algn="ctr"/>
            <a:r>
              <a:rPr lang="en-US" altLang="ko-KR" dirty="0" smtClean="0"/>
              <a:t>Client</a:t>
            </a:r>
            <a:endParaRPr lang="ko-KR" altLang="en-US" dirty="0"/>
          </a:p>
        </p:txBody>
      </p:sp>
      <p:sp>
        <p:nvSpPr>
          <p:cNvPr id="9" name="타원 8"/>
          <p:cNvSpPr/>
          <p:nvPr/>
        </p:nvSpPr>
        <p:spPr>
          <a:xfrm>
            <a:off x="3533768" y="3929066"/>
            <a:ext cx="2071702" cy="92869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Online</a:t>
            </a:r>
          </a:p>
          <a:p>
            <a:pPr algn="ctr"/>
            <a:r>
              <a:rPr lang="en-US" altLang="ko-KR" dirty="0" smtClean="0"/>
              <a:t>Fee</a:t>
            </a:r>
            <a:endParaRPr lang="ko-KR" altLang="en-US" dirty="0"/>
          </a:p>
        </p:txBody>
      </p:sp>
      <p:sp>
        <p:nvSpPr>
          <p:cNvPr id="10" name="타원 9"/>
          <p:cNvSpPr/>
          <p:nvPr/>
        </p:nvSpPr>
        <p:spPr>
          <a:xfrm>
            <a:off x="3533768" y="5429264"/>
            <a:ext cx="2071702" cy="92869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TOTAL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16688" y="2606198"/>
            <a:ext cx="21378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Internet Download</a:t>
            </a:r>
          </a:p>
          <a:p>
            <a:pPr algn="ctr"/>
            <a:r>
              <a:rPr lang="en-US" altLang="ko-KR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FREE</a:t>
            </a:r>
            <a:endParaRPr lang="ko-KR" alt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2537" y="2454268"/>
            <a:ext cx="13420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Buy Offline</a:t>
            </a:r>
          </a:p>
          <a:p>
            <a:pPr algn="ctr"/>
            <a:r>
              <a:rPr lang="en-US" altLang="ko-KR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$14.99</a:t>
            </a:r>
            <a:br>
              <a:rPr lang="en-US" altLang="ko-KR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altLang="ko-KR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(Amazon)</a:t>
            </a:r>
            <a:endParaRPr lang="ko-KR" altLang="en-US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그림 14" descr="wow package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071678"/>
            <a:ext cx="1571636" cy="15716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42088" y="3975104"/>
            <a:ext cx="20056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1 Month</a:t>
            </a:r>
          </a:p>
          <a:p>
            <a:pPr algn="ctr"/>
            <a:r>
              <a:rPr lang="en-US" altLang="ko-KR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\19800</a:t>
            </a:r>
            <a:br>
              <a:rPr lang="en-US" altLang="ko-KR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altLang="ko-KR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($21.24 – </a:t>
            </a:r>
            <a:r>
              <a:rPr lang="ko-KR" altLang="en-US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환율 </a:t>
            </a:r>
            <a:r>
              <a:rPr lang="en-US" altLang="ko-KR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931.10)</a:t>
            </a:r>
            <a:endParaRPr lang="ko-KR" altLang="en-US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57452" y="3954466"/>
            <a:ext cx="110158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1 Month</a:t>
            </a:r>
          </a:p>
          <a:p>
            <a:pPr algn="ctr"/>
            <a:r>
              <a:rPr lang="en-US" altLang="ko-KR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$14.91</a:t>
            </a:r>
            <a:br>
              <a:rPr lang="en-US" altLang="ko-KR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altLang="ko-KR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(Amazon)</a:t>
            </a:r>
            <a:endParaRPr lang="ko-KR" altLang="en-US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" name="그림 18" descr="wow_freecard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3643314"/>
            <a:ext cx="1454160" cy="14541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072188" y="5457211"/>
            <a:ext cx="276069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30 days: \19800($21.24)</a:t>
            </a:r>
          </a:p>
          <a:p>
            <a:r>
              <a:rPr lang="en-US" altLang="ko-KR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90 days: $63.72</a:t>
            </a:r>
            <a:br>
              <a:rPr lang="en-US" altLang="ko-KR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altLang="ko-KR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(90days good $50.98)</a:t>
            </a:r>
            <a:endParaRPr lang="ko-KR" altLang="en-US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596" y="5547856"/>
            <a:ext cx="23705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30 days: $29.90</a:t>
            </a:r>
          </a:p>
          <a:p>
            <a:pPr algn="ctr"/>
            <a:r>
              <a:rPr lang="en-US" altLang="ko-KR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90 days: $59.72</a:t>
            </a:r>
            <a:endParaRPr lang="ko-KR" alt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357222" y="428604"/>
            <a:ext cx="5643602" cy="92869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76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scene3d>
            <a:camera prst="perspectiveContrastingRightFacing"/>
            <a:lightRig rig="chilly" dir="t"/>
          </a:scene3d>
          <a:sp3d contourW="12700" prstMaterial="metal">
            <a:bevelT w="114300" prst="hardEdge"/>
            <a:contourClr>
              <a:schemeClr val="bg1">
                <a:lumMod val="8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       Play For Free. Buy at Retail</a:t>
            </a:r>
            <a:endParaRPr lang="ko-KR" altLang="en-US" sz="2800" b="1" dirty="0">
              <a:ea typeface="송성훈 미소L" pitchFamily="2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175502" y="906898"/>
            <a:ext cx="857256" cy="857256"/>
          </a:xfrm>
          <a:prstGeom prst="ellipse">
            <a:avLst/>
          </a:prstGeom>
          <a:gradFill>
            <a:gsLst>
              <a:gs pos="0">
                <a:srgbClr val="FF0000"/>
              </a:gs>
              <a:gs pos="61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  <a:alpha val="56000"/>
                </a:schemeClr>
              </a:gs>
            </a:gsLst>
            <a:lin ang="10800000" scaled="0"/>
          </a:gradFill>
          <a:ln>
            <a:noFill/>
          </a:ln>
          <a:scene3d>
            <a:camera prst="perspectiveContrastingRightFacing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>
                <a:latin typeface="Rockwell Extra Bold" pitchFamily="18" charset="0"/>
              </a:rPr>
              <a:t>6</a:t>
            </a:r>
            <a:endParaRPr lang="ko-KR" altLang="en-US" sz="4000" dirty="0">
              <a:latin typeface="Rockwell Extra Bold" pitchFamily="18" charset="0"/>
            </a:endParaRPr>
          </a:p>
        </p:txBody>
      </p:sp>
      <p:pic>
        <p:nvPicPr>
          <p:cNvPr id="1026" name="Picture 2" descr="C:\Documents and Settings\성조\Local Settings\Temporary Internet Files\Content.IE5\M7EH7U45\MCj0090617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02754"/>
            <a:ext cx="1857388" cy="211206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57158" y="4286256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게임 서비스 업체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429520" y="378619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사용자</a:t>
            </a:r>
            <a:endParaRPr lang="ko-KR" altLang="en-US" dirty="0"/>
          </a:p>
        </p:txBody>
      </p:sp>
      <p:pic>
        <p:nvPicPr>
          <p:cNvPr id="24579" name="Picture 3" descr="C:\Documents and Settings\성조\Local Settings\Temporary Internet Files\Content.IE5\GHOFOR8R\MCj035009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5072074"/>
            <a:ext cx="871014" cy="1084212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3857620" y="6215082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게임 패키지</a:t>
            </a:r>
            <a:endParaRPr lang="ko-KR" altLang="en-US" dirty="0"/>
          </a:p>
        </p:txBody>
      </p:sp>
      <p:sp>
        <p:nvSpPr>
          <p:cNvPr id="25" name="갈매기형 수장 24"/>
          <p:cNvSpPr/>
          <p:nvPr/>
        </p:nvSpPr>
        <p:spPr>
          <a:xfrm rot="2700000">
            <a:off x="2373869" y="3859731"/>
            <a:ext cx="871616" cy="808228"/>
          </a:xfrm>
          <a:prstGeom prst="chevron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6" name="갈매기형 수장 25"/>
          <p:cNvSpPr/>
          <p:nvPr/>
        </p:nvSpPr>
        <p:spPr>
          <a:xfrm rot="2700000">
            <a:off x="2840257" y="4309456"/>
            <a:ext cx="762662" cy="707200"/>
          </a:xfrm>
          <a:prstGeom prst="chevron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" name="갈매기형 수장 26"/>
          <p:cNvSpPr/>
          <p:nvPr/>
        </p:nvSpPr>
        <p:spPr>
          <a:xfrm rot="2700000">
            <a:off x="3249121" y="4714359"/>
            <a:ext cx="653712" cy="606172"/>
          </a:xfrm>
          <a:prstGeom prst="chevron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" name="갈매기형 수장 27"/>
          <p:cNvSpPr/>
          <p:nvPr/>
        </p:nvSpPr>
        <p:spPr>
          <a:xfrm rot="2700000">
            <a:off x="3611947" y="5081160"/>
            <a:ext cx="544760" cy="505142"/>
          </a:xfrm>
          <a:prstGeom prst="chevron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" name="갈매기형 수장 28"/>
          <p:cNvSpPr/>
          <p:nvPr/>
        </p:nvSpPr>
        <p:spPr>
          <a:xfrm rot="19010210">
            <a:off x="4798173" y="4690372"/>
            <a:ext cx="871616" cy="808228"/>
          </a:xfrm>
          <a:prstGeom prst="chevron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갈매기형 수장 29"/>
          <p:cNvSpPr/>
          <p:nvPr/>
        </p:nvSpPr>
        <p:spPr>
          <a:xfrm rot="19010210">
            <a:off x="5282209" y="4333959"/>
            <a:ext cx="762662" cy="707200"/>
          </a:xfrm>
          <a:prstGeom prst="chevron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갈매기형 수장 30"/>
          <p:cNvSpPr/>
          <p:nvPr/>
        </p:nvSpPr>
        <p:spPr>
          <a:xfrm rot="19010210">
            <a:off x="5711660" y="4037311"/>
            <a:ext cx="653712" cy="606172"/>
          </a:xfrm>
          <a:prstGeom prst="chevron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2" name="갈매기형 수장 31"/>
          <p:cNvSpPr/>
          <p:nvPr/>
        </p:nvSpPr>
        <p:spPr>
          <a:xfrm rot="19010210">
            <a:off x="6074434" y="3799400"/>
            <a:ext cx="544760" cy="505142"/>
          </a:xfrm>
          <a:prstGeom prst="chevron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" name="갈매기형 수장 32"/>
          <p:cNvSpPr/>
          <p:nvPr/>
        </p:nvSpPr>
        <p:spPr>
          <a:xfrm rot="8100000">
            <a:off x="5873114" y="3690239"/>
            <a:ext cx="871616" cy="808228"/>
          </a:xfrm>
          <a:prstGeom prst="chevron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4" name="갈매기형 수장 33"/>
          <p:cNvSpPr/>
          <p:nvPr/>
        </p:nvSpPr>
        <p:spPr>
          <a:xfrm rot="8100000">
            <a:off x="5521562" y="4128479"/>
            <a:ext cx="762662" cy="707200"/>
          </a:xfrm>
          <a:prstGeom prst="chevron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5" name="갈매기형 수장 34"/>
          <p:cNvSpPr/>
          <p:nvPr/>
        </p:nvSpPr>
        <p:spPr>
          <a:xfrm rot="8100000">
            <a:off x="5216048" y="4525445"/>
            <a:ext cx="653712" cy="606172"/>
          </a:xfrm>
          <a:prstGeom prst="chevron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6" name="갈매기형 수장 35"/>
          <p:cNvSpPr/>
          <p:nvPr/>
        </p:nvSpPr>
        <p:spPr>
          <a:xfrm rot="8100000">
            <a:off x="4943867" y="4904947"/>
            <a:ext cx="544760" cy="505142"/>
          </a:xfrm>
          <a:prstGeom prst="chevron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37" name="Picture 5" descr="C:\Documents and Settings\성조\Local Settings\Temporary Internet Files\Content.IE5\M7EH7U45\MCj0280549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071942"/>
            <a:ext cx="1284238" cy="1091786"/>
          </a:xfrm>
          <a:prstGeom prst="rect">
            <a:avLst/>
          </a:prstGeom>
          <a:noFill/>
        </p:spPr>
      </p:pic>
      <p:pic>
        <p:nvPicPr>
          <p:cNvPr id="38" name="Picture 3" descr="C:\Documents and Settings\성조\Local Settings\Temporary Internet Files\Content.IE5\AVQAKHVV\MCj0383636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2285992"/>
            <a:ext cx="2356286" cy="1711088"/>
          </a:xfrm>
          <a:prstGeom prst="rect">
            <a:avLst/>
          </a:prstGeom>
          <a:noFill/>
        </p:spPr>
      </p:pic>
      <p:sp>
        <p:nvSpPr>
          <p:cNvPr id="39" name="갈매기형 수장 38"/>
          <p:cNvSpPr/>
          <p:nvPr/>
        </p:nvSpPr>
        <p:spPr>
          <a:xfrm>
            <a:off x="2928926" y="2571744"/>
            <a:ext cx="1143008" cy="1143008"/>
          </a:xfrm>
          <a:prstGeom prst="chevro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0" name="갈매기형 수장 39"/>
          <p:cNvSpPr/>
          <p:nvPr/>
        </p:nvSpPr>
        <p:spPr>
          <a:xfrm>
            <a:off x="3929058" y="2643182"/>
            <a:ext cx="1000132" cy="1000132"/>
          </a:xfrm>
          <a:prstGeom prst="chevro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1" name="갈매기형 수장 40"/>
          <p:cNvSpPr/>
          <p:nvPr/>
        </p:nvSpPr>
        <p:spPr>
          <a:xfrm>
            <a:off x="4786314" y="2714620"/>
            <a:ext cx="857256" cy="857256"/>
          </a:xfrm>
          <a:prstGeom prst="chevro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2" name="갈매기형 수장 41"/>
          <p:cNvSpPr/>
          <p:nvPr/>
        </p:nvSpPr>
        <p:spPr>
          <a:xfrm>
            <a:off x="5500694" y="2786058"/>
            <a:ext cx="714380" cy="714380"/>
          </a:xfrm>
          <a:prstGeom prst="chevro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43" name="Picture 4" descr="C:\Documents and Settings\성조\Local Settings\Temporary Internet Files\Content.IE5\78BYVJBY\MCj0383638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72034" y="2515238"/>
            <a:ext cx="1871866" cy="1628142"/>
          </a:xfrm>
          <a:prstGeom prst="rect">
            <a:avLst/>
          </a:prstGeom>
          <a:noFill/>
        </p:spPr>
      </p:pic>
      <p:pic>
        <p:nvPicPr>
          <p:cNvPr id="49" name="그림 48" descr="즐기세요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1726" y="2684527"/>
            <a:ext cx="1070340" cy="917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0" name="타원형 설명선 49"/>
          <p:cNvSpPr/>
          <p:nvPr/>
        </p:nvSpPr>
        <p:spPr>
          <a:xfrm>
            <a:off x="6215074" y="785794"/>
            <a:ext cx="2143140" cy="1435904"/>
          </a:xfrm>
          <a:prstGeom prst="wedgeEllipseCallou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75000"/>
                  <a:alpha val="34000"/>
                </a:schemeClr>
              </a:gs>
            </a:gsLst>
            <a:lin ang="10800000" scaled="1"/>
          </a:gradFill>
          <a:scene3d>
            <a:camera prst="perspectiveContrastingLeftFacing" fov="4800000">
              <a:rot lat="4602" lon="2378601" rev="21036862"/>
            </a:camera>
            <a:lightRig rig="soft" dir="t">
              <a:rot lat="0" lon="0" rev="17400000"/>
            </a:lightRig>
          </a:scene3d>
          <a:sp3d z="-101600" extrusionH="38100" prstMaterial="plastic">
            <a:bevelT w="114300" prst="artDeco"/>
            <a:bevelB w="101600" prst="riblet"/>
            <a:extrusionClr>
              <a:schemeClr val="accent3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want to use it!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타원형 설명선 50"/>
          <p:cNvSpPr/>
          <p:nvPr/>
        </p:nvSpPr>
        <p:spPr>
          <a:xfrm>
            <a:off x="6215074" y="785794"/>
            <a:ext cx="2143140" cy="1435904"/>
          </a:xfrm>
          <a:prstGeom prst="wedgeEllipseCallou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75000"/>
                  <a:alpha val="34000"/>
                </a:schemeClr>
              </a:gs>
            </a:gsLst>
            <a:lin ang="10800000" scaled="1"/>
          </a:gradFill>
          <a:scene3d>
            <a:camera prst="perspectiveContrastingLeftFacing" fov="4800000">
              <a:rot lat="4602" lon="2378601" rev="21036862"/>
            </a:camera>
            <a:lightRig rig="soft" dir="t">
              <a:rot lat="0" lon="0" rev="17400000"/>
            </a:lightRig>
          </a:scene3d>
          <a:sp3d z="-101600" extrusionH="38100" prstMaterial="plastic">
            <a:bevelT w="114300" prst="artDeco"/>
            <a:bevelB w="101600" prst="riblet"/>
            <a:extrusionClr>
              <a:schemeClr val="accent3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Let’s Play!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모서리가 둥근 직사각형 51"/>
          <p:cNvSpPr/>
          <p:nvPr/>
        </p:nvSpPr>
        <p:spPr>
          <a:xfrm>
            <a:off x="5715009" y="5357826"/>
            <a:ext cx="4286279" cy="1247330"/>
          </a:xfrm>
          <a:prstGeom prst="roundRect">
            <a:avLst>
              <a:gd name="adj" fmla="val 11334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  <a:alpha val="64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/>
              <a:t>게임 패키지 판매가 주 </a:t>
            </a:r>
            <a:r>
              <a:rPr lang="ko-KR" altLang="en-US" dirty="0" err="1" smtClean="0"/>
              <a:t>수익원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Battle.net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500"/>
                            </p:stCondLst>
                            <p:childTnLst>
                              <p:par>
                                <p:cTn id="9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9" grpId="0" animBg="1"/>
      <p:bldP spid="40" grpId="0" animBg="1"/>
      <p:bldP spid="41" grpId="0" animBg="1"/>
      <p:bldP spid="42" grpId="0" animBg="1"/>
      <p:bldP spid="50" grpId="0" animBg="1"/>
      <p:bldP spid="51" grpId="0" animBg="1"/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차트 4"/>
          <p:cNvGraphicFramePr/>
          <p:nvPr/>
        </p:nvGraphicFramePr>
        <p:xfrm>
          <a:off x="714348" y="857232"/>
          <a:ext cx="7715304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357222" y="428604"/>
            <a:ext cx="5643602" cy="92869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76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scene3d>
            <a:camera prst="perspectiveContrastingRightFacing"/>
            <a:lightRig rig="chilly" dir="t"/>
          </a:scene3d>
          <a:sp3d contourW="12700" prstMaterial="metal">
            <a:bevelT w="114300" prst="hardEdge"/>
            <a:contourClr>
              <a:schemeClr val="bg1">
                <a:lumMod val="8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smtClean="0">
                <a:ea typeface="송성훈 미소L" pitchFamily="2" charset="-127"/>
              </a:rPr>
              <a:t>     Tiers &amp; Portal deals</a:t>
            </a:r>
            <a:endParaRPr lang="ko-KR" altLang="en-US" sz="3600" b="1" dirty="0">
              <a:ea typeface="송성훈 미소L" pitchFamily="2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175502" y="906898"/>
            <a:ext cx="857256" cy="857256"/>
          </a:xfrm>
          <a:prstGeom prst="ellipse">
            <a:avLst/>
          </a:prstGeom>
          <a:gradFill>
            <a:gsLst>
              <a:gs pos="0">
                <a:srgbClr val="FF0000"/>
              </a:gs>
              <a:gs pos="61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  <a:alpha val="56000"/>
                </a:schemeClr>
              </a:gs>
            </a:gsLst>
            <a:lin ang="10800000" scaled="0"/>
          </a:gradFill>
          <a:ln>
            <a:noFill/>
          </a:ln>
          <a:scene3d>
            <a:camera prst="perspectiveContrastingRightFacing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>
                <a:latin typeface="Rockwell Extra Bold" pitchFamily="18" charset="0"/>
              </a:rPr>
              <a:t>7</a:t>
            </a:r>
            <a:endParaRPr lang="ko-KR" altLang="en-US" sz="4000" dirty="0">
              <a:latin typeface="Rockwell Extra Bold" pitchFamily="18" charset="0"/>
            </a:endParaRPr>
          </a:p>
        </p:txBody>
      </p:sp>
      <p:pic>
        <p:nvPicPr>
          <p:cNvPr id="1026" name="Picture 2" descr="C:\Documents and Settings\성조\Local Settings\Temporary Internet Files\Content.IE5\M7EH7U45\MCj0090617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02754"/>
            <a:ext cx="1857388" cy="2112064"/>
          </a:xfrm>
          <a:prstGeom prst="rect">
            <a:avLst/>
          </a:prstGeom>
          <a:noFill/>
        </p:spPr>
      </p:pic>
      <p:pic>
        <p:nvPicPr>
          <p:cNvPr id="1027" name="Picture 3" descr="C:\Documents and Settings\성조\Local Settings\Temporary Internet Files\Content.IE5\AVQAKHVV\MCj0383636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285992"/>
            <a:ext cx="2356286" cy="1711088"/>
          </a:xfrm>
          <a:prstGeom prst="rect">
            <a:avLst/>
          </a:prstGeom>
          <a:noFill/>
        </p:spPr>
      </p:pic>
      <p:sp>
        <p:nvSpPr>
          <p:cNvPr id="9" name="갈매기형 수장 8"/>
          <p:cNvSpPr/>
          <p:nvPr/>
        </p:nvSpPr>
        <p:spPr>
          <a:xfrm>
            <a:off x="2928926" y="2571744"/>
            <a:ext cx="1143008" cy="1143008"/>
          </a:xfrm>
          <a:prstGeom prst="chevro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갈매기형 수장 9"/>
          <p:cNvSpPr/>
          <p:nvPr/>
        </p:nvSpPr>
        <p:spPr>
          <a:xfrm>
            <a:off x="3929058" y="2643182"/>
            <a:ext cx="1000132" cy="1000132"/>
          </a:xfrm>
          <a:prstGeom prst="chevro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갈매기형 수장 10"/>
          <p:cNvSpPr/>
          <p:nvPr/>
        </p:nvSpPr>
        <p:spPr>
          <a:xfrm>
            <a:off x="4786314" y="2714620"/>
            <a:ext cx="857256" cy="857256"/>
          </a:xfrm>
          <a:prstGeom prst="chevro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갈매기형 수장 11"/>
          <p:cNvSpPr/>
          <p:nvPr/>
        </p:nvSpPr>
        <p:spPr>
          <a:xfrm>
            <a:off x="5500694" y="2786058"/>
            <a:ext cx="714380" cy="714380"/>
          </a:xfrm>
          <a:prstGeom prst="chevro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348" y="4589016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게임 서비스 업체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38109" y="458901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사용자</a:t>
            </a:r>
            <a:endParaRPr lang="ko-KR" altLang="en-US" dirty="0"/>
          </a:p>
        </p:txBody>
      </p:sp>
      <p:pic>
        <p:nvPicPr>
          <p:cNvPr id="15" name="Picture 4" descr="C:\Documents and Settings\성조\Local Settings\Temporary Internet Files\Content.IE5\78BYVJBY\MCj0383638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2034" y="2515238"/>
            <a:ext cx="1871866" cy="1628142"/>
          </a:xfrm>
          <a:prstGeom prst="rect">
            <a:avLst/>
          </a:prstGeom>
          <a:noFill/>
        </p:spPr>
      </p:pic>
      <p:sp>
        <p:nvSpPr>
          <p:cNvPr id="16" name="갈매기형 수장 15"/>
          <p:cNvSpPr/>
          <p:nvPr/>
        </p:nvSpPr>
        <p:spPr>
          <a:xfrm rot="10800000">
            <a:off x="5072066" y="2571743"/>
            <a:ext cx="1143008" cy="1143008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갈매기형 수장 16"/>
          <p:cNvSpPr/>
          <p:nvPr/>
        </p:nvSpPr>
        <p:spPr>
          <a:xfrm rot="10800000">
            <a:off x="4286248" y="2643181"/>
            <a:ext cx="1000132" cy="1000132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갈매기형 수장 17"/>
          <p:cNvSpPr/>
          <p:nvPr/>
        </p:nvSpPr>
        <p:spPr>
          <a:xfrm rot="10800000">
            <a:off x="3571868" y="2714619"/>
            <a:ext cx="857256" cy="857256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갈매기형 수장 18"/>
          <p:cNvSpPr/>
          <p:nvPr/>
        </p:nvSpPr>
        <p:spPr>
          <a:xfrm rot="10800000">
            <a:off x="2928926" y="2786057"/>
            <a:ext cx="714380" cy="71438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029" name="Picture 5" descr="C:\Documents and Settings\성조\Local Settings\Temporary Internet Files\Content.IE5\M7EH7U45\MCj0280549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84527" y="2622966"/>
            <a:ext cx="1284238" cy="1091786"/>
          </a:xfrm>
          <a:prstGeom prst="rect">
            <a:avLst/>
          </a:prstGeom>
          <a:noFill/>
        </p:spPr>
      </p:pic>
      <p:pic>
        <p:nvPicPr>
          <p:cNvPr id="21" name="그림 20" descr="즐기세요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1726" y="2684527"/>
            <a:ext cx="1070340" cy="917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2" name="타원형 설명선 21"/>
          <p:cNvSpPr/>
          <p:nvPr/>
        </p:nvSpPr>
        <p:spPr>
          <a:xfrm>
            <a:off x="6215074" y="785794"/>
            <a:ext cx="2143140" cy="1435904"/>
          </a:xfrm>
          <a:prstGeom prst="wedgeEllipseCallou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75000"/>
                  <a:alpha val="34000"/>
                </a:schemeClr>
              </a:gs>
            </a:gsLst>
            <a:lin ang="10800000" scaled="1"/>
          </a:gradFill>
          <a:scene3d>
            <a:camera prst="perspectiveContrastingLeftFacing" fov="4800000">
              <a:rot lat="4602" lon="2378601" rev="21036862"/>
            </a:camera>
            <a:lightRig rig="soft" dir="t">
              <a:rot lat="0" lon="0" rev="17400000"/>
            </a:lightRig>
          </a:scene3d>
          <a:sp3d z="-101600" extrusionH="38100" prstMaterial="plastic">
            <a:bevelT w="114300" prst="artDeco"/>
            <a:bevelB w="101600" prst="riblet"/>
            <a:extrusionClr>
              <a:schemeClr val="accent3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Who serve many games?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사각형 설명선 22"/>
          <p:cNvSpPr/>
          <p:nvPr/>
        </p:nvSpPr>
        <p:spPr>
          <a:xfrm>
            <a:off x="3000364" y="4572008"/>
            <a:ext cx="3500462" cy="2000264"/>
          </a:xfrm>
          <a:prstGeom prst="wedgeRectCallout">
            <a:avLst>
              <a:gd name="adj1" fmla="val -67635"/>
              <a:gd name="adj2" fmla="val -67023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Lucida Console" pitchFamily="49" charset="0"/>
              </a:rPr>
              <a:t>Service Games</a:t>
            </a:r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</p:txBody>
      </p:sp>
      <p:sp>
        <p:nvSpPr>
          <p:cNvPr id="25" name="한쪽 모서리가 잘린 사각형 24"/>
          <p:cNvSpPr/>
          <p:nvPr/>
        </p:nvSpPr>
        <p:spPr>
          <a:xfrm>
            <a:off x="3143240" y="5143512"/>
            <a:ext cx="642942" cy="428628"/>
          </a:xfrm>
          <a:prstGeom prst="snip1Rect">
            <a:avLst/>
          </a:prstGeom>
          <a:solidFill>
            <a:srgbClr val="FFFF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Rockwell Extra Bold" pitchFamily="18" charset="0"/>
              </a:rPr>
              <a:t>1</a:t>
            </a:r>
            <a:endParaRPr lang="ko-KR" altLang="en-US" sz="2400" dirty="0">
              <a:latin typeface="Rockwell Extra Bold" pitchFamily="18" charset="0"/>
            </a:endParaRPr>
          </a:p>
        </p:txBody>
      </p:sp>
      <p:sp>
        <p:nvSpPr>
          <p:cNvPr id="26" name="한쪽 모서리가 잘린 사각형 25"/>
          <p:cNvSpPr/>
          <p:nvPr/>
        </p:nvSpPr>
        <p:spPr>
          <a:xfrm>
            <a:off x="4000496" y="5143512"/>
            <a:ext cx="642942" cy="428628"/>
          </a:xfrm>
          <a:prstGeom prst="snip1Rect">
            <a:avLst/>
          </a:prstGeom>
          <a:solidFill>
            <a:schemeClr val="accent2">
              <a:lumMod val="75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Rockwell Extra Bold" pitchFamily="18" charset="0"/>
              </a:rPr>
              <a:t>2</a:t>
            </a:r>
            <a:endParaRPr lang="ko-KR" altLang="en-US" sz="2400" dirty="0">
              <a:latin typeface="Rockwell Extra Bold" pitchFamily="18" charset="0"/>
            </a:endParaRPr>
          </a:p>
        </p:txBody>
      </p:sp>
      <p:sp>
        <p:nvSpPr>
          <p:cNvPr id="27" name="한쪽 모서리가 잘린 사각형 26"/>
          <p:cNvSpPr/>
          <p:nvPr/>
        </p:nvSpPr>
        <p:spPr>
          <a:xfrm>
            <a:off x="4857752" y="5143512"/>
            <a:ext cx="642942" cy="428628"/>
          </a:xfrm>
          <a:prstGeom prst="snip1Rect">
            <a:avLst/>
          </a:prstGeom>
          <a:solidFill>
            <a:schemeClr val="accent1">
              <a:lumMod val="75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Rockwell Extra Bold" pitchFamily="18" charset="0"/>
              </a:rPr>
              <a:t>3</a:t>
            </a:r>
            <a:endParaRPr lang="ko-KR" altLang="en-US" sz="2400" dirty="0">
              <a:latin typeface="Rockwell Extra Bold" pitchFamily="18" charset="0"/>
            </a:endParaRPr>
          </a:p>
        </p:txBody>
      </p:sp>
      <p:sp>
        <p:nvSpPr>
          <p:cNvPr id="28" name="한쪽 모서리가 잘린 사각형 27"/>
          <p:cNvSpPr/>
          <p:nvPr/>
        </p:nvSpPr>
        <p:spPr>
          <a:xfrm>
            <a:off x="5715008" y="5143512"/>
            <a:ext cx="642942" cy="428628"/>
          </a:xfrm>
          <a:prstGeom prst="snip1Rect">
            <a:avLst/>
          </a:prstGeom>
          <a:solidFill>
            <a:schemeClr val="accent5">
              <a:lumMod val="75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Rockwell Extra Bold" pitchFamily="18" charset="0"/>
              </a:rPr>
              <a:t>4</a:t>
            </a:r>
            <a:endParaRPr lang="ko-KR" altLang="en-US" sz="2400" dirty="0">
              <a:latin typeface="Rockwell Extra Bold" pitchFamily="18" charset="0"/>
            </a:endParaRPr>
          </a:p>
        </p:txBody>
      </p:sp>
      <p:sp>
        <p:nvSpPr>
          <p:cNvPr id="29" name="한쪽 모서리가 잘린 사각형 28"/>
          <p:cNvSpPr/>
          <p:nvPr/>
        </p:nvSpPr>
        <p:spPr>
          <a:xfrm>
            <a:off x="3143240" y="5786454"/>
            <a:ext cx="642942" cy="428628"/>
          </a:xfrm>
          <a:prstGeom prst="snip1Rect">
            <a:avLst/>
          </a:prstGeom>
          <a:solidFill>
            <a:schemeClr val="accent6">
              <a:lumMod val="75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Rockwell Extra Bold" pitchFamily="18" charset="0"/>
              </a:rPr>
              <a:t>5</a:t>
            </a:r>
            <a:endParaRPr lang="ko-KR" altLang="en-US" sz="2400" dirty="0">
              <a:latin typeface="Rockwell Extra Bold" pitchFamily="18" charset="0"/>
            </a:endParaRPr>
          </a:p>
        </p:txBody>
      </p:sp>
      <p:sp>
        <p:nvSpPr>
          <p:cNvPr id="30" name="한쪽 모서리가 잘린 사각형 29"/>
          <p:cNvSpPr/>
          <p:nvPr/>
        </p:nvSpPr>
        <p:spPr>
          <a:xfrm>
            <a:off x="4000496" y="5786454"/>
            <a:ext cx="642942" cy="428628"/>
          </a:xfrm>
          <a:prstGeom prst="snip1Rect">
            <a:avLst/>
          </a:prstGeom>
          <a:solidFill>
            <a:schemeClr val="accent4">
              <a:lumMod val="60000"/>
              <a:lumOff val="40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Rockwell Extra Bold" pitchFamily="18" charset="0"/>
              </a:rPr>
              <a:t>6</a:t>
            </a:r>
            <a:endParaRPr lang="ko-KR" altLang="en-US" sz="2400" dirty="0">
              <a:latin typeface="Rockwell Extra Bold" pitchFamily="18" charset="0"/>
            </a:endParaRPr>
          </a:p>
        </p:txBody>
      </p:sp>
      <p:sp>
        <p:nvSpPr>
          <p:cNvPr id="31" name="한쪽 모서리가 잘린 사각형 30"/>
          <p:cNvSpPr/>
          <p:nvPr/>
        </p:nvSpPr>
        <p:spPr>
          <a:xfrm>
            <a:off x="4857752" y="5786454"/>
            <a:ext cx="642942" cy="428628"/>
          </a:xfrm>
          <a:prstGeom prst="snip1Rect">
            <a:avLst/>
          </a:prstGeom>
          <a:solidFill>
            <a:schemeClr val="bg1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Rockwell Extra Bold" pitchFamily="18" charset="0"/>
              </a:rPr>
              <a:t>7</a:t>
            </a:r>
            <a:endParaRPr lang="ko-KR" altLang="en-US" sz="2400" dirty="0">
              <a:latin typeface="Rockwell Extra Bold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81670" y="5786454"/>
            <a:ext cx="742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Lucida Console" pitchFamily="49" charset="0"/>
              </a:rPr>
              <a:t>...</a:t>
            </a:r>
            <a:endParaRPr lang="ko-KR" altLang="en-US" sz="2400" dirty="0">
              <a:solidFill>
                <a:schemeClr val="bg1"/>
              </a:solidFill>
              <a:latin typeface="Lucida Console" pitchFamily="49" charset="0"/>
            </a:endParaRPr>
          </a:p>
        </p:txBody>
      </p:sp>
      <p:sp>
        <p:nvSpPr>
          <p:cNvPr id="34" name="타원형 설명선 33"/>
          <p:cNvSpPr/>
          <p:nvPr/>
        </p:nvSpPr>
        <p:spPr>
          <a:xfrm>
            <a:off x="6215074" y="785794"/>
            <a:ext cx="2143140" cy="1435904"/>
          </a:xfrm>
          <a:prstGeom prst="wedgeEllipseCallou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75000"/>
                  <a:alpha val="34000"/>
                </a:schemeClr>
              </a:gs>
            </a:gsLst>
            <a:lin ang="10800000" scaled="1"/>
          </a:gradFill>
          <a:scene3d>
            <a:camera prst="perspectiveContrastingLeftFacing" fov="4800000">
              <a:rot lat="4602" lon="2378601" rev="21036862"/>
            </a:camera>
            <a:lightRig rig="soft" dir="t">
              <a:rot lat="0" lon="0" rev="17400000"/>
            </a:lightRig>
          </a:scene3d>
          <a:sp3d z="-101600" extrusionH="38100" prstMaterial="plastic">
            <a:bevelT w="114300" prst="artDeco"/>
            <a:bevelB w="101600" prst="riblet"/>
            <a:extrusionClr>
              <a:schemeClr val="accent3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Wow!</a:t>
            </a:r>
          </a:p>
          <a:p>
            <a:pPr algn="ctr"/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That’s wonderful!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한게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665" y="214290"/>
            <a:ext cx="7408670" cy="64294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357222" y="428604"/>
            <a:ext cx="5643602" cy="92869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76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scene3d>
            <a:camera prst="perspectiveContrastingRightFacing"/>
            <a:lightRig rig="chilly" dir="t"/>
          </a:scene3d>
          <a:sp3d contourW="12700" prstMaterial="metal">
            <a:bevelT w="114300" prst="hardEdge"/>
            <a:contourClr>
              <a:schemeClr val="bg1">
                <a:lumMod val="8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ea typeface="송성훈 미소L" pitchFamily="2" charset="-127"/>
              </a:rPr>
              <a:t>광고 수익 모델</a:t>
            </a:r>
            <a:endParaRPr lang="ko-KR" altLang="en-US" sz="2800" b="1" dirty="0">
              <a:ea typeface="송성훈 미소L" pitchFamily="2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175502" y="906898"/>
            <a:ext cx="857256" cy="857256"/>
          </a:xfrm>
          <a:prstGeom prst="ellipse">
            <a:avLst/>
          </a:prstGeom>
          <a:gradFill>
            <a:gsLst>
              <a:gs pos="0">
                <a:srgbClr val="FF0000"/>
              </a:gs>
              <a:gs pos="61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  <a:alpha val="56000"/>
                </a:schemeClr>
              </a:gs>
            </a:gsLst>
            <a:lin ang="10800000" scaled="0"/>
          </a:gradFill>
          <a:ln>
            <a:noFill/>
          </a:ln>
          <a:scene3d>
            <a:camera prst="perspectiveContrastingRightFacing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>
                <a:latin typeface="Rockwell Extra Bold" pitchFamily="18" charset="0"/>
              </a:rPr>
              <a:t>8</a:t>
            </a:r>
            <a:endParaRPr lang="ko-KR" altLang="en-US" sz="4000" dirty="0">
              <a:latin typeface="Rockwell Extra Bold" pitchFamily="18" charset="0"/>
            </a:endParaRPr>
          </a:p>
        </p:txBody>
      </p:sp>
      <p:pic>
        <p:nvPicPr>
          <p:cNvPr id="1026" name="Picture 2" descr="C:\Documents and Settings\성조\Local Settings\Temporary Internet Files\Content.IE5\M7EH7U45\MCj0090617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02754"/>
            <a:ext cx="1857388" cy="211206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57158" y="4286256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게임 서비스 업체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429520" y="378619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사용자</a:t>
            </a:r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194903" y="621508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광고주</a:t>
            </a:r>
            <a:endParaRPr lang="ko-KR" altLang="en-US" dirty="0"/>
          </a:p>
        </p:txBody>
      </p:sp>
      <p:sp>
        <p:nvSpPr>
          <p:cNvPr id="29" name="갈매기형 수장 28"/>
          <p:cNvSpPr/>
          <p:nvPr/>
        </p:nvSpPr>
        <p:spPr>
          <a:xfrm rot="19010210">
            <a:off x="4798173" y="4690372"/>
            <a:ext cx="871616" cy="808228"/>
          </a:xfrm>
          <a:prstGeom prst="chevron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갈매기형 수장 29"/>
          <p:cNvSpPr/>
          <p:nvPr/>
        </p:nvSpPr>
        <p:spPr>
          <a:xfrm rot="19010210">
            <a:off x="5282209" y="4333959"/>
            <a:ext cx="762662" cy="707200"/>
          </a:xfrm>
          <a:prstGeom prst="chevron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갈매기형 수장 30"/>
          <p:cNvSpPr/>
          <p:nvPr/>
        </p:nvSpPr>
        <p:spPr>
          <a:xfrm rot="19010210">
            <a:off x="5711660" y="4037311"/>
            <a:ext cx="653712" cy="606172"/>
          </a:xfrm>
          <a:prstGeom prst="chevron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2" name="갈매기형 수장 31"/>
          <p:cNvSpPr/>
          <p:nvPr/>
        </p:nvSpPr>
        <p:spPr>
          <a:xfrm rot="19010210">
            <a:off x="6074434" y="3799400"/>
            <a:ext cx="544760" cy="505142"/>
          </a:xfrm>
          <a:prstGeom prst="chevron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" name="갈매기형 수장 32"/>
          <p:cNvSpPr/>
          <p:nvPr/>
        </p:nvSpPr>
        <p:spPr>
          <a:xfrm rot="13500000">
            <a:off x="3587099" y="4761807"/>
            <a:ext cx="871616" cy="808228"/>
          </a:xfrm>
          <a:prstGeom prst="chevron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4" name="갈매기형 수장 33"/>
          <p:cNvSpPr/>
          <p:nvPr/>
        </p:nvSpPr>
        <p:spPr>
          <a:xfrm rot="13500000">
            <a:off x="3248246" y="4418992"/>
            <a:ext cx="762662" cy="707200"/>
          </a:xfrm>
          <a:prstGeom prst="chevron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5" name="갈매기형 수장 34"/>
          <p:cNvSpPr/>
          <p:nvPr/>
        </p:nvSpPr>
        <p:spPr>
          <a:xfrm rot="13500000">
            <a:off x="2955429" y="4142854"/>
            <a:ext cx="653712" cy="606172"/>
          </a:xfrm>
          <a:prstGeom prst="chevron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6" name="갈매기형 수장 35"/>
          <p:cNvSpPr/>
          <p:nvPr/>
        </p:nvSpPr>
        <p:spPr>
          <a:xfrm rot="13500000">
            <a:off x="2729291" y="3917515"/>
            <a:ext cx="544760" cy="505142"/>
          </a:xfrm>
          <a:prstGeom prst="chevron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37" name="Picture 5" descr="C:\Documents and Settings\성조\Local Settings\Temporary Internet Files\Content.IE5\M7EH7U45\MCj0280549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071942"/>
            <a:ext cx="1284238" cy="1091786"/>
          </a:xfrm>
          <a:prstGeom prst="rect">
            <a:avLst/>
          </a:prstGeom>
          <a:noFill/>
        </p:spPr>
      </p:pic>
      <p:pic>
        <p:nvPicPr>
          <p:cNvPr id="38" name="Picture 3" descr="C:\Documents and Settings\성조\Local Settings\Temporary Internet Files\Content.IE5\AVQAKHVV\MCj0383636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285992"/>
            <a:ext cx="2356286" cy="1711088"/>
          </a:xfrm>
          <a:prstGeom prst="rect">
            <a:avLst/>
          </a:prstGeom>
          <a:noFill/>
        </p:spPr>
      </p:pic>
      <p:sp>
        <p:nvSpPr>
          <p:cNvPr id="39" name="갈매기형 수장 38"/>
          <p:cNvSpPr/>
          <p:nvPr/>
        </p:nvSpPr>
        <p:spPr>
          <a:xfrm>
            <a:off x="2928926" y="2571744"/>
            <a:ext cx="1143008" cy="1143008"/>
          </a:xfrm>
          <a:prstGeom prst="chevro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0" name="갈매기형 수장 39"/>
          <p:cNvSpPr/>
          <p:nvPr/>
        </p:nvSpPr>
        <p:spPr>
          <a:xfrm>
            <a:off x="3929058" y="2643182"/>
            <a:ext cx="1000132" cy="1000132"/>
          </a:xfrm>
          <a:prstGeom prst="chevro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1" name="갈매기형 수장 40"/>
          <p:cNvSpPr/>
          <p:nvPr/>
        </p:nvSpPr>
        <p:spPr>
          <a:xfrm>
            <a:off x="4786314" y="2714620"/>
            <a:ext cx="857256" cy="857256"/>
          </a:xfrm>
          <a:prstGeom prst="chevro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2" name="갈매기형 수장 41"/>
          <p:cNvSpPr/>
          <p:nvPr/>
        </p:nvSpPr>
        <p:spPr>
          <a:xfrm>
            <a:off x="5500694" y="2786058"/>
            <a:ext cx="714380" cy="714380"/>
          </a:xfrm>
          <a:prstGeom prst="chevro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43" name="Picture 4" descr="C:\Documents and Settings\성조\Local Settings\Temporary Internet Files\Content.IE5\78BYVJBY\MCj0383638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72034" y="2515238"/>
            <a:ext cx="1871866" cy="1628142"/>
          </a:xfrm>
          <a:prstGeom prst="rect">
            <a:avLst/>
          </a:prstGeom>
          <a:noFill/>
        </p:spPr>
      </p:pic>
      <p:pic>
        <p:nvPicPr>
          <p:cNvPr id="49" name="그림 48" descr="즐기세요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1726" y="2684527"/>
            <a:ext cx="1070340" cy="917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6626" name="Picture 2" descr="C:\Documents and Settings\성조\Local Settings\Temporary Internet Files\Content.IE5\KLMJGXAN\MMj03157750000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65514" y="4071942"/>
            <a:ext cx="1463874" cy="928694"/>
          </a:xfrm>
          <a:prstGeom prst="rect">
            <a:avLst/>
          </a:prstGeom>
          <a:noFill/>
        </p:spPr>
      </p:pic>
      <p:sp>
        <p:nvSpPr>
          <p:cNvPr id="44" name="타원형 설명선 43"/>
          <p:cNvSpPr/>
          <p:nvPr/>
        </p:nvSpPr>
        <p:spPr>
          <a:xfrm>
            <a:off x="6215074" y="785794"/>
            <a:ext cx="2143140" cy="1435904"/>
          </a:xfrm>
          <a:prstGeom prst="wedgeEllipseCallou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75000"/>
                  <a:alpha val="34000"/>
                </a:schemeClr>
              </a:gs>
            </a:gsLst>
            <a:lin ang="10800000" scaled="1"/>
          </a:gradFill>
          <a:scene3d>
            <a:camera prst="perspectiveContrastingLeftFacing" fov="4800000">
              <a:rot lat="4602" lon="2378601" rev="21036862"/>
            </a:camera>
            <a:lightRig rig="soft" dir="t">
              <a:rot lat="0" lon="0" rev="17400000"/>
            </a:lightRig>
          </a:scene3d>
          <a:sp3d z="-101600" extrusionH="38100" prstMaterial="plastic">
            <a:bevelT w="114300" prst="artDeco"/>
            <a:bevelB w="101600" prst="riblet"/>
            <a:extrusionClr>
              <a:schemeClr val="accent3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Oh!</a:t>
            </a:r>
          </a:p>
          <a:p>
            <a:pPr algn="ctr"/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Event!!</a:t>
            </a:r>
          </a:p>
        </p:txBody>
      </p:sp>
      <p:pic>
        <p:nvPicPr>
          <p:cNvPr id="26628" name="Picture 4" descr="C:\Documents and Settings\성조\Local Settings\Temporary Internet Files\Content.IE5\GHOFOR8R\MCj04176080000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44" y="4714884"/>
            <a:ext cx="1714500" cy="150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9" grpId="0" animBg="1"/>
      <p:bldP spid="40" grpId="0" animBg="1"/>
      <p:bldP spid="41" grpId="0" animBg="1"/>
      <p:bldP spid="42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다이어그램 4"/>
          <p:cNvGraphicFramePr/>
          <p:nvPr/>
        </p:nvGraphicFramePr>
        <p:xfrm>
          <a:off x="285720" y="571480"/>
          <a:ext cx="857256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메이플고래밥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59" y="357166"/>
            <a:ext cx="8249082" cy="61436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artrider_CF5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928670"/>
            <a:ext cx="8572560" cy="4286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14942" y="5286388"/>
            <a:ext cx="3665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latin typeface="Bradley Hand ITC" pitchFamily="66" charset="0"/>
              </a:rPr>
              <a:t>Kart Rider </a:t>
            </a:r>
            <a:r>
              <a:rPr lang="en-US" altLang="ko-KR" dirty="0" smtClean="0"/>
              <a:t>/ </a:t>
            </a:r>
            <a:r>
              <a:rPr lang="en-US" altLang="ko-KR" sz="2400" dirty="0" smtClean="0"/>
              <a:t>NEXON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다이어그램 1"/>
          <p:cNvGraphicFramePr/>
          <p:nvPr/>
        </p:nvGraphicFramePr>
        <p:xfrm>
          <a:off x="928662" y="0"/>
          <a:ext cx="7286676" cy="7929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143768" y="1500174"/>
            <a:ext cx="2000232" cy="392909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  <a:alpha val="37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altLang="ko-KR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altLang="ko-KR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altLang="ko-KR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altLang="ko-KR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altLang="ko-KR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altLang="ko-KR" sz="2400" b="1" dirty="0" smtClean="0">
                <a:solidFill>
                  <a:schemeClr val="bg2">
                    <a:lumMod val="50000"/>
                  </a:schemeClr>
                </a:solidFill>
              </a:rPr>
              <a:t>Kart Rider</a:t>
            </a:r>
          </a:p>
          <a:p>
            <a:pPr algn="ctr"/>
            <a:r>
              <a:rPr lang="en-US" altLang="ko-KR" sz="2400" b="1" dirty="0" smtClean="0">
                <a:solidFill>
                  <a:schemeClr val="bg2">
                    <a:lumMod val="50000"/>
                  </a:schemeClr>
                </a:solidFill>
              </a:rPr>
              <a:t>Service</a:t>
            </a:r>
          </a:p>
          <a:p>
            <a:pPr algn="ctr"/>
            <a:r>
              <a:rPr lang="en-US" altLang="ko-KR" sz="2400" b="1" dirty="0" smtClean="0">
                <a:solidFill>
                  <a:schemeClr val="bg2">
                    <a:lumMod val="50000"/>
                  </a:schemeClr>
                </a:solidFill>
              </a:rPr>
              <a:t>Start</a:t>
            </a:r>
          </a:p>
          <a:p>
            <a:pPr algn="ctr"/>
            <a:endParaRPr lang="en-US" altLang="ko-KR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altLang="ko-KR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altLang="ko-KR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altLang="ko-KR" sz="2400" b="1" dirty="0" smtClean="0">
                <a:solidFill>
                  <a:schemeClr val="bg2">
                    <a:lumMod val="50000"/>
                  </a:schemeClr>
                </a:solidFill>
              </a:rPr>
              <a:t>2004. 6</a:t>
            </a:r>
          </a:p>
          <a:p>
            <a:pPr algn="ctr"/>
            <a:endParaRPr lang="en-US" altLang="ko-KR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altLang="ko-KR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altLang="ko-KR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ko-KR" alt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5" name="차트 4"/>
          <p:cNvGraphicFramePr/>
          <p:nvPr/>
        </p:nvGraphicFramePr>
        <p:xfrm>
          <a:off x="785786" y="642918"/>
          <a:ext cx="7715304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79208" y="1622412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가을체" pitchFamily="18" charset="-127"/>
                <a:ea typeface="가을체" pitchFamily="18" charset="-127"/>
              </a:rPr>
              <a:t>(</a:t>
            </a:r>
            <a:r>
              <a:rPr lang="ko-KR" altLang="en-US" sz="1400" dirty="0" smtClean="0">
                <a:latin typeface="가을체" pitchFamily="18" charset="-127"/>
                <a:ea typeface="가을체" pitchFamily="18" charset="-127"/>
              </a:rPr>
              <a:t>단위</a:t>
            </a:r>
            <a:r>
              <a:rPr lang="en-US" altLang="ko-KR" sz="1400" dirty="0" smtClean="0">
                <a:latin typeface="가을체" pitchFamily="18" charset="-127"/>
                <a:ea typeface="가을체" pitchFamily="18" charset="-127"/>
              </a:rPr>
              <a:t>: </a:t>
            </a:r>
            <a:r>
              <a:rPr lang="ko-KR" altLang="en-US" sz="1400" dirty="0" err="1" smtClean="0">
                <a:latin typeface="가을체" pitchFamily="18" charset="-127"/>
                <a:ea typeface="가을체" pitchFamily="18" charset="-127"/>
              </a:rPr>
              <a:t>억원</a:t>
            </a:r>
            <a:r>
              <a:rPr lang="en-US" altLang="ko-KR" sz="1400" dirty="0" smtClean="0">
                <a:latin typeface="가을체" pitchFamily="18" charset="-127"/>
                <a:ea typeface="가을체" pitchFamily="18" charset="-127"/>
              </a:rPr>
              <a:t>)</a:t>
            </a:r>
            <a:endParaRPr lang="ko-KR" altLang="en-US" sz="1400" dirty="0">
              <a:latin typeface="가을체" pitchFamily="18" charset="-127"/>
              <a:ea typeface="가을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2" name="그룹 11"/>
          <p:cNvGrpSpPr/>
          <p:nvPr/>
        </p:nvGrpSpPr>
        <p:grpSpPr>
          <a:xfrm>
            <a:off x="3571868" y="142852"/>
            <a:ext cx="5214974" cy="2928958"/>
            <a:chOff x="2557335" y="285728"/>
            <a:chExt cx="6177298" cy="3000394"/>
          </a:xfrm>
        </p:grpSpPr>
        <p:pic>
          <p:nvPicPr>
            <p:cNvPr id="9" name="그림 8" descr="nc분기이익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7335" y="285728"/>
              <a:ext cx="6177298" cy="300039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8215339" y="1071546"/>
              <a:ext cx="492443" cy="116313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bg2">
                      <a:lumMod val="75000"/>
                    </a:schemeClr>
                  </a:solidFill>
                  <a:latin typeface="HY부활M" pitchFamily="18" charset="-127"/>
                  <a:ea typeface="강희택체" pitchFamily="2" charset="-127"/>
                </a:rPr>
                <a:t>NC SOFT</a:t>
              </a:r>
              <a:endParaRPr lang="ko-KR" altLang="en-US" sz="2000" b="1" dirty="0">
                <a:solidFill>
                  <a:schemeClr val="bg2">
                    <a:lumMod val="75000"/>
                  </a:schemeClr>
                </a:solidFill>
                <a:latin typeface="HY부활M" pitchFamily="18" charset="-127"/>
                <a:ea typeface="강희택체" pitchFamily="2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4282" y="3786190"/>
            <a:ext cx="8935780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온라인게임 ‘</a:t>
            </a:r>
            <a:r>
              <a:rPr lang="ko-KR" altLang="en-US" dirty="0" err="1" smtClean="0"/>
              <a:t>리니지</a:t>
            </a:r>
            <a:r>
              <a:rPr lang="ko-KR" altLang="en-US" dirty="0" smtClean="0"/>
              <a:t>’</a:t>
            </a:r>
            <a:r>
              <a:rPr lang="ko-KR" altLang="en-US" dirty="0" err="1" smtClean="0"/>
              <a:t>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대박을</a:t>
            </a:r>
            <a:r>
              <a:rPr lang="ko-KR" altLang="en-US" dirty="0" smtClean="0"/>
              <a:t> 터뜨리며 한때 시가총액 </a:t>
            </a:r>
            <a:r>
              <a:rPr lang="en-US" altLang="ko-KR" dirty="0" smtClean="0"/>
              <a:t>2</a:t>
            </a:r>
            <a:r>
              <a:rPr lang="ko-KR" altLang="en-US" dirty="0" smtClean="0"/>
              <a:t>조원에 육박하던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err="1" smtClean="0"/>
              <a:t>엔씨소프트의</a:t>
            </a:r>
            <a:r>
              <a:rPr lang="ko-KR" altLang="en-US" dirty="0" smtClean="0"/>
              <a:t> 경영실적이 급격히 악화되고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시장 패러다임을 제대로 읽지 못해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후속 게임의 판매가 부진한 것이 주된 이유다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en-US" altLang="ko-KR" dirty="0" smtClean="0"/>
              <a:t>4</a:t>
            </a:r>
            <a:r>
              <a:rPr lang="ko-KR" altLang="en-US" dirty="0" smtClean="0"/>
              <a:t>일 </a:t>
            </a:r>
            <a:r>
              <a:rPr lang="ko-KR" altLang="en-US" dirty="0" smtClean="0">
                <a:solidFill>
                  <a:srgbClr val="FF0000"/>
                </a:solidFill>
              </a:rPr>
              <a:t>엔씨소프트가 발표한 올 </a:t>
            </a:r>
            <a:r>
              <a:rPr lang="en-US" altLang="ko-KR" dirty="0" smtClean="0">
                <a:solidFill>
                  <a:srgbClr val="FF0000"/>
                </a:solidFill>
              </a:rPr>
              <a:t>2</a:t>
            </a:r>
            <a:r>
              <a:rPr lang="ko-KR" altLang="en-US" dirty="0" smtClean="0">
                <a:solidFill>
                  <a:srgbClr val="FF0000"/>
                </a:solidFill>
              </a:rPr>
              <a:t>분기 실적은 </a:t>
            </a:r>
            <a:r>
              <a:rPr lang="en-US" altLang="ko-KR" dirty="0" smtClean="0">
                <a:solidFill>
                  <a:srgbClr val="FF0000"/>
                </a:solidFill>
              </a:rPr>
              <a:t>2000</a:t>
            </a:r>
            <a:r>
              <a:rPr lang="ko-KR" altLang="en-US" dirty="0" smtClean="0">
                <a:solidFill>
                  <a:srgbClr val="FF0000"/>
                </a:solidFill>
              </a:rPr>
              <a:t>년 상장</a:t>
            </a:r>
            <a:r>
              <a:rPr lang="en-US" altLang="ko-KR" dirty="0" smtClean="0">
                <a:solidFill>
                  <a:srgbClr val="FF0000"/>
                </a:solidFill>
              </a:rPr>
              <a:t>(</a:t>
            </a:r>
            <a:r>
              <a:rPr lang="ko-KR" altLang="en-US" dirty="0" smtClean="0">
                <a:solidFill>
                  <a:srgbClr val="FF0000"/>
                </a:solidFill>
              </a:rPr>
              <a:t>上場</a:t>
            </a:r>
            <a:r>
              <a:rPr lang="en-US" altLang="ko-KR" dirty="0" smtClean="0">
                <a:solidFill>
                  <a:srgbClr val="FF0000"/>
                </a:solidFill>
              </a:rPr>
              <a:t>) </a:t>
            </a:r>
            <a:r>
              <a:rPr lang="ko-KR" altLang="en-US" dirty="0" smtClean="0">
                <a:solidFill>
                  <a:srgbClr val="FF0000"/>
                </a:solidFill>
              </a:rPr>
              <a:t>이래 최악</a:t>
            </a:r>
            <a:r>
              <a:rPr lang="ko-KR" altLang="en-US" dirty="0" smtClean="0"/>
              <a:t>이었다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ko-KR" altLang="en-US" dirty="0" smtClean="0"/>
              <a:t>지난해 </a:t>
            </a:r>
            <a:r>
              <a:rPr lang="en-US" altLang="ko-KR" dirty="0" smtClean="0"/>
              <a:t>200</a:t>
            </a:r>
            <a:r>
              <a:rPr lang="ko-KR" altLang="en-US" dirty="0" err="1" smtClean="0"/>
              <a:t>억원을</a:t>
            </a:r>
            <a:r>
              <a:rPr lang="ko-KR" altLang="en-US" dirty="0" smtClean="0"/>
              <a:t> 넘었던 </a:t>
            </a:r>
            <a:r>
              <a:rPr lang="ko-KR" altLang="en-US" dirty="0" smtClean="0">
                <a:solidFill>
                  <a:srgbClr val="FF0000"/>
                </a:solidFill>
              </a:rPr>
              <a:t>분기별 순이익이 이번에는 </a:t>
            </a:r>
            <a:r>
              <a:rPr lang="ko-KR" altLang="en-US" b="1" dirty="0" smtClean="0">
                <a:solidFill>
                  <a:srgbClr val="FF0000"/>
                </a:solidFill>
              </a:rPr>
              <a:t>적자</a:t>
            </a:r>
            <a:r>
              <a:rPr lang="en-US" altLang="ko-KR" b="1" dirty="0" smtClean="0">
                <a:solidFill>
                  <a:srgbClr val="FF0000"/>
                </a:solidFill>
              </a:rPr>
              <a:t>(-2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억원</a:t>
            </a:r>
            <a:r>
              <a:rPr lang="en-US" altLang="ko-KR" b="1" dirty="0" smtClean="0">
                <a:solidFill>
                  <a:srgbClr val="FF0000"/>
                </a:solidFill>
              </a:rPr>
              <a:t>)</a:t>
            </a:r>
            <a:r>
              <a:rPr lang="ko-KR" altLang="en-US" b="1" dirty="0" smtClean="0">
                <a:solidFill>
                  <a:srgbClr val="FF0000"/>
                </a:solidFill>
              </a:rPr>
              <a:t>로 돌아섰다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분기 순익이 마이너스를 기록한 것은 </a:t>
            </a:r>
            <a:r>
              <a:rPr lang="en-US" altLang="ko-KR" dirty="0" smtClean="0"/>
              <a:t>475</a:t>
            </a:r>
            <a:r>
              <a:rPr lang="ko-KR" altLang="en-US" dirty="0" err="1" smtClean="0"/>
              <a:t>억원을</a:t>
            </a:r>
            <a:r>
              <a:rPr lang="ko-KR" altLang="en-US" dirty="0" smtClean="0"/>
              <a:t> 들여 미국의 게임 개발자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err="1" smtClean="0"/>
              <a:t>게리엇</a:t>
            </a:r>
            <a:r>
              <a:rPr lang="ko-KR" altLang="en-US" dirty="0" smtClean="0"/>
              <a:t> 형제를 영입했던 </a:t>
            </a:r>
            <a:r>
              <a:rPr lang="en-US" altLang="ko-KR" dirty="0" smtClean="0"/>
              <a:t>2001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2</a:t>
            </a:r>
            <a:r>
              <a:rPr lang="ko-KR" altLang="en-US" dirty="0" smtClean="0"/>
              <a:t>분기를 빼면 이번이 처음이다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ko-KR" altLang="en-US" dirty="0" smtClean="0"/>
              <a:t>게다가 </a:t>
            </a:r>
            <a:r>
              <a:rPr lang="ko-KR" altLang="en-US" dirty="0" smtClean="0">
                <a:solidFill>
                  <a:srgbClr val="FF0000"/>
                </a:solidFill>
              </a:rPr>
              <a:t>영업이익은 </a:t>
            </a:r>
            <a:r>
              <a:rPr lang="en-US" altLang="ko-KR" dirty="0" smtClean="0">
                <a:solidFill>
                  <a:srgbClr val="FF0000"/>
                </a:solidFill>
              </a:rPr>
              <a:t>2004</a:t>
            </a:r>
            <a:r>
              <a:rPr lang="ko-KR" altLang="en-US" dirty="0" smtClean="0">
                <a:solidFill>
                  <a:srgbClr val="FF0000"/>
                </a:solidFill>
              </a:rPr>
              <a:t>년 </a:t>
            </a:r>
            <a:r>
              <a:rPr lang="en-US" altLang="ko-KR" dirty="0" smtClean="0">
                <a:solidFill>
                  <a:srgbClr val="FF0000"/>
                </a:solidFill>
              </a:rPr>
              <a:t>4</a:t>
            </a:r>
            <a:r>
              <a:rPr lang="ko-KR" altLang="en-US" dirty="0" smtClean="0">
                <a:solidFill>
                  <a:srgbClr val="FF0000"/>
                </a:solidFill>
              </a:rPr>
              <a:t>분기 이후 </a:t>
            </a:r>
            <a:r>
              <a:rPr lang="en-US" altLang="ko-KR" dirty="0" smtClean="0">
                <a:solidFill>
                  <a:srgbClr val="FF0000"/>
                </a:solidFill>
              </a:rPr>
              <a:t>7</a:t>
            </a:r>
            <a:r>
              <a:rPr lang="ko-KR" altLang="en-US" dirty="0" smtClean="0">
                <a:solidFill>
                  <a:srgbClr val="FF0000"/>
                </a:solidFill>
              </a:rPr>
              <a:t>분기 연속 하락</a:t>
            </a:r>
            <a:r>
              <a:rPr lang="ko-KR" altLang="en-US" dirty="0" smtClean="0"/>
              <a:t>하고 있다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ko-KR" altLang="en-US" dirty="0" smtClean="0"/>
              <a:t>한마디로 본업인 게임을 통해서 벌어들이는 돈이 갈수록 줄고 있다는 얘기다</a:t>
            </a:r>
            <a:r>
              <a:rPr lang="en-US" altLang="ko-KR" dirty="0" smtClean="0"/>
              <a:t>…(</a:t>
            </a:r>
            <a:r>
              <a:rPr lang="ko-KR" altLang="en-US" dirty="0" smtClean="0"/>
              <a:t>중략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pPr algn="r"/>
            <a:r>
              <a:rPr lang="en-US" altLang="ko-KR" sz="1400" dirty="0" smtClean="0"/>
              <a:t>[</a:t>
            </a:r>
            <a:r>
              <a:rPr lang="ko-KR" altLang="en-US" sz="1400" dirty="0" smtClean="0"/>
              <a:t>조선일보 </a:t>
            </a:r>
            <a:r>
              <a:rPr lang="en-US" altLang="ko-KR" sz="1400" dirty="0" smtClean="0"/>
              <a:t>2006. 8. 5 / IT </a:t>
            </a:r>
            <a:r>
              <a:rPr lang="ko-KR" altLang="en-US" sz="1400" dirty="0" smtClean="0"/>
              <a:t>섹션</a:t>
            </a:r>
            <a:r>
              <a:rPr lang="en-US" altLang="ko-KR" sz="1400" dirty="0" smtClean="0"/>
              <a:t>]</a:t>
            </a:r>
          </a:p>
          <a:p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-389417" y="962553"/>
            <a:ext cx="3889847" cy="1323439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리니지의</a:t>
            </a:r>
            <a:r>
              <a:rPr lang="ko-KR" alt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신화</a:t>
            </a:r>
            <a:endParaRPr lang="en-US" altLang="ko-KR" sz="4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en-US" altLang="ko-KR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NC Soft</a:t>
            </a:r>
            <a:r>
              <a:rPr lang="ko-KR" altLang="en-US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도 </a:t>
            </a:r>
            <a:r>
              <a:rPr lang="ko-KR" altLang="en-US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적자</a:t>
            </a:r>
            <a:endParaRPr lang="en-US" altLang="ko-KR" sz="4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7889" name="_x82909576" descr="EMB000001fc7bf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5689614" cy="4887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</p:pic>
      <p:sp>
        <p:nvSpPr>
          <p:cNvPr id="6" name="모서리가 둥근 직사각형 5"/>
          <p:cNvSpPr/>
          <p:nvPr/>
        </p:nvSpPr>
        <p:spPr>
          <a:xfrm>
            <a:off x="2285984" y="2143116"/>
            <a:ext cx="2071702" cy="785818"/>
          </a:xfrm>
          <a:prstGeom prst="round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567878" y="1037189"/>
            <a:ext cx="861774" cy="46063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ko-KR" altLang="en-US" sz="4400" dirty="0" smtClean="0">
                <a:latin typeface="휴먼나무" pitchFamily="18" charset="-127"/>
                <a:ea typeface="휴먼나무" pitchFamily="18" charset="-127"/>
              </a:rPr>
              <a:t>부분 유료화 영역</a:t>
            </a:r>
            <a:endParaRPr lang="en-US" altLang="ko-KR" sz="4400" dirty="0" smtClean="0">
              <a:latin typeface="휴먼나무" pitchFamily="18" charset="-127"/>
              <a:ea typeface="휴먼나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 rot="11068958">
            <a:off x="1513709" y="1205111"/>
            <a:ext cx="9072626" cy="435778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 rot="688830">
            <a:off x="338779" y="3094412"/>
            <a:ext cx="10104048" cy="83099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57000"/>
              </a:srgbClr>
            </a:outerShdw>
          </a:effectLst>
          <a:scene3d>
            <a:camera prst="perspectiveContrastingRightFacing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sz="4800" dirty="0" smtClean="0">
                <a:latin typeface="HY필기L" pitchFamily="18" charset="-127"/>
                <a:ea typeface="송성훈 꼬마L" pitchFamily="2" charset="-127"/>
              </a:rPr>
              <a:t>왜 우리는 </a:t>
            </a:r>
            <a:r>
              <a:rPr lang="ko-KR" altLang="en-US" sz="4800" dirty="0" err="1" smtClean="0">
                <a:latin typeface="HY필기L" pitchFamily="18" charset="-127"/>
                <a:ea typeface="송성훈 꼬마L" pitchFamily="2" charset="-127"/>
              </a:rPr>
              <a:t>넥슨에</a:t>
            </a:r>
            <a:r>
              <a:rPr lang="ko-KR" altLang="en-US" sz="4800" dirty="0" smtClean="0">
                <a:latin typeface="HY필기L" pitchFamily="18" charset="-127"/>
                <a:ea typeface="송성훈 꼬마L" pitchFamily="2" charset="-127"/>
              </a:rPr>
              <a:t> 돈을 줄 수 밖에 없는가</a:t>
            </a:r>
            <a:r>
              <a:rPr lang="en-US" altLang="ko-KR" sz="4800" dirty="0" smtClean="0">
                <a:latin typeface="HY필기L" pitchFamily="18" charset="-127"/>
                <a:ea typeface="송성훈 꼬마L" pitchFamily="2" charset="-127"/>
              </a:rPr>
              <a:t>?</a:t>
            </a:r>
            <a:endParaRPr lang="ko-KR" altLang="en-US" sz="4800" dirty="0">
              <a:latin typeface="HY필기L" pitchFamily="18" charset="-127"/>
              <a:ea typeface="송성훈 꼬마L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모서리가 둥근 직사각형 26"/>
          <p:cNvSpPr/>
          <p:nvPr/>
        </p:nvSpPr>
        <p:spPr>
          <a:xfrm>
            <a:off x="1571604" y="0"/>
            <a:ext cx="500066" cy="528638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" name="차트 3"/>
          <p:cNvGraphicFramePr/>
          <p:nvPr/>
        </p:nvGraphicFramePr>
        <p:xfrm>
          <a:off x="0" y="0"/>
          <a:ext cx="8358246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해 4"/>
          <p:cNvSpPr/>
          <p:nvPr/>
        </p:nvSpPr>
        <p:spPr>
          <a:xfrm>
            <a:off x="6786578" y="3714752"/>
            <a:ext cx="500066" cy="500066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215206" y="3798890"/>
            <a:ext cx="1845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latin typeface="가을체" pitchFamily="18" charset="-127"/>
                <a:ea typeface="가을체" pitchFamily="18" charset="-127"/>
              </a:rPr>
              <a:t>게임에 직접적 영향</a:t>
            </a:r>
            <a:endParaRPr lang="ko-KR" altLang="en-US" sz="1600" b="1" dirty="0">
              <a:latin typeface="가을체" pitchFamily="18" charset="-127"/>
              <a:ea typeface="가을체" pitchFamily="18" charset="-127"/>
            </a:endParaRPr>
          </a:p>
        </p:txBody>
      </p:sp>
      <p:sp>
        <p:nvSpPr>
          <p:cNvPr id="7" name="해 6"/>
          <p:cNvSpPr/>
          <p:nvPr/>
        </p:nvSpPr>
        <p:spPr>
          <a:xfrm>
            <a:off x="1525566" y="5235588"/>
            <a:ext cx="500066" cy="500066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해 7"/>
          <p:cNvSpPr/>
          <p:nvPr/>
        </p:nvSpPr>
        <p:spPr>
          <a:xfrm>
            <a:off x="2033570" y="5416564"/>
            <a:ext cx="500066" cy="500066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해 8"/>
          <p:cNvSpPr/>
          <p:nvPr/>
        </p:nvSpPr>
        <p:spPr>
          <a:xfrm>
            <a:off x="2525698" y="4765684"/>
            <a:ext cx="500066" cy="500066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해 9"/>
          <p:cNvSpPr/>
          <p:nvPr/>
        </p:nvSpPr>
        <p:spPr>
          <a:xfrm>
            <a:off x="3046402" y="4773622"/>
            <a:ext cx="500066" cy="500066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해 10"/>
          <p:cNvSpPr/>
          <p:nvPr/>
        </p:nvSpPr>
        <p:spPr>
          <a:xfrm>
            <a:off x="4538662" y="5441964"/>
            <a:ext cx="500066" cy="500066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&quot;없음&quot; 기호 11"/>
          <p:cNvSpPr/>
          <p:nvPr/>
        </p:nvSpPr>
        <p:spPr>
          <a:xfrm>
            <a:off x="6858016" y="4357694"/>
            <a:ext cx="357190" cy="35719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27217" y="4362456"/>
            <a:ext cx="16353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latin typeface="가을체" pitchFamily="18" charset="-127"/>
                <a:ea typeface="가을체" pitchFamily="18" charset="-127"/>
              </a:rPr>
              <a:t>게임에 영향 없음</a:t>
            </a:r>
            <a:endParaRPr lang="ko-KR" altLang="en-US" sz="1600" b="1" dirty="0">
              <a:latin typeface="가을체" pitchFamily="18" charset="-127"/>
              <a:ea typeface="가을체" pitchFamily="18" charset="-127"/>
            </a:endParaRPr>
          </a:p>
        </p:txBody>
      </p:sp>
      <p:sp>
        <p:nvSpPr>
          <p:cNvPr id="15" name="&quot;없음&quot; 기호 14"/>
          <p:cNvSpPr/>
          <p:nvPr/>
        </p:nvSpPr>
        <p:spPr>
          <a:xfrm>
            <a:off x="3597268" y="5046674"/>
            <a:ext cx="357190" cy="35719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해 15"/>
          <p:cNvSpPr/>
          <p:nvPr/>
        </p:nvSpPr>
        <p:spPr>
          <a:xfrm>
            <a:off x="1025500" y="4992698"/>
            <a:ext cx="500066" cy="500066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&quot;없음&quot; 기호 16"/>
          <p:cNvSpPr/>
          <p:nvPr/>
        </p:nvSpPr>
        <p:spPr>
          <a:xfrm>
            <a:off x="4117972" y="5038736"/>
            <a:ext cx="357190" cy="35719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&quot;없음&quot; 기호 17"/>
          <p:cNvSpPr/>
          <p:nvPr/>
        </p:nvSpPr>
        <p:spPr>
          <a:xfrm>
            <a:off x="5105404" y="4584708"/>
            <a:ext cx="357190" cy="35719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&quot;없음&quot; 기호 18"/>
          <p:cNvSpPr/>
          <p:nvPr/>
        </p:nvSpPr>
        <p:spPr>
          <a:xfrm>
            <a:off x="5605470" y="5500702"/>
            <a:ext cx="357190" cy="35719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1" name="해 20"/>
          <p:cNvSpPr/>
          <p:nvPr/>
        </p:nvSpPr>
        <p:spPr>
          <a:xfrm>
            <a:off x="6026160" y="5416564"/>
            <a:ext cx="500066" cy="500066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하트 21"/>
          <p:cNvSpPr/>
          <p:nvPr/>
        </p:nvSpPr>
        <p:spPr>
          <a:xfrm>
            <a:off x="6858016" y="4929198"/>
            <a:ext cx="357190" cy="357190"/>
          </a:xfrm>
          <a:prstGeom prst="heart">
            <a:avLst/>
          </a:prstGeom>
          <a:gradFill flip="none" rotWithShape="1">
            <a:gsLst>
              <a:gs pos="0">
                <a:srgbClr val="F5C3EE">
                  <a:shade val="30000"/>
                  <a:satMod val="115000"/>
                </a:srgbClr>
              </a:gs>
              <a:gs pos="50000">
                <a:srgbClr val="F5C3EE">
                  <a:shade val="67500"/>
                  <a:satMod val="115000"/>
                </a:srgbClr>
              </a:gs>
              <a:gs pos="100000">
                <a:srgbClr val="F5C3E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7227217" y="4929198"/>
            <a:ext cx="909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latin typeface="가을체" pitchFamily="18" charset="-127"/>
                <a:ea typeface="가을체" pitchFamily="18" charset="-127"/>
              </a:rPr>
              <a:t>자기표현</a:t>
            </a:r>
            <a:endParaRPr lang="ko-KR" altLang="en-US" sz="1600" b="1" dirty="0">
              <a:latin typeface="가을체" pitchFamily="18" charset="-127"/>
              <a:ea typeface="가을체" pitchFamily="18" charset="-127"/>
            </a:endParaRPr>
          </a:p>
        </p:txBody>
      </p:sp>
      <p:sp>
        <p:nvSpPr>
          <p:cNvPr id="24" name="하트 23"/>
          <p:cNvSpPr/>
          <p:nvPr/>
        </p:nvSpPr>
        <p:spPr>
          <a:xfrm>
            <a:off x="5105404" y="5059374"/>
            <a:ext cx="357190" cy="357190"/>
          </a:xfrm>
          <a:prstGeom prst="heart">
            <a:avLst/>
          </a:prstGeom>
          <a:gradFill flip="none" rotWithShape="1">
            <a:gsLst>
              <a:gs pos="0">
                <a:srgbClr val="F5C3EE">
                  <a:shade val="30000"/>
                  <a:satMod val="115000"/>
                </a:srgbClr>
              </a:gs>
              <a:gs pos="50000">
                <a:srgbClr val="F5C3EE">
                  <a:shade val="67500"/>
                  <a:satMod val="115000"/>
                </a:srgbClr>
              </a:gs>
              <a:gs pos="100000">
                <a:srgbClr val="F5C3E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하트 24"/>
          <p:cNvSpPr/>
          <p:nvPr/>
        </p:nvSpPr>
        <p:spPr>
          <a:xfrm>
            <a:off x="5618170" y="5929330"/>
            <a:ext cx="357190" cy="357190"/>
          </a:xfrm>
          <a:prstGeom prst="heart">
            <a:avLst/>
          </a:prstGeom>
          <a:gradFill flip="none" rotWithShape="1">
            <a:gsLst>
              <a:gs pos="0">
                <a:srgbClr val="F5C3EE">
                  <a:shade val="30000"/>
                  <a:satMod val="115000"/>
                </a:srgbClr>
              </a:gs>
              <a:gs pos="50000">
                <a:srgbClr val="F5C3EE">
                  <a:shade val="67500"/>
                  <a:satMod val="115000"/>
                </a:srgbClr>
              </a:gs>
              <a:gs pos="100000">
                <a:srgbClr val="F5C3E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/>
      <p:bldP spid="24" grpId="0" animBg="1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아이템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2514600" cy="1663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그림 6" descr="스피드전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214290"/>
            <a:ext cx="2413000" cy="1689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직사각형 7"/>
          <p:cNvSpPr/>
          <p:nvPr/>
        </p:nvSpPr>
        <p:spPr>
          <a:xfrm>
            <a:off x="4059234" y="630218"/>
            <a:ext cx="1032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VS</a:t>
            </a:r>
            <a:endParaRPr lang="en-US" altLang="ko-K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0958" y="314304"/>
            <a:ext cx="85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Corbel" pitchFamily="34" charset="0"/>
              </a:rPr>
              <a:t>ITEM</a:t>
            </a:r>
            <a:endParaRPr lang="ko-KR" altLang="en-US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8926" y="319066"/>
            <a:ext cx="1077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Corbel" pitchFamily="34" charset="0"/>
              </a:rPr>
              <a:t>SPEED</a:t>
            </a:r>
            <a:endParaRPr lang="ko-KR" altLang="en-US" sz="2400" dirty="0">
              <a:latin typeface="Corbe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71387" y="2551106"/>
            <a:ext cx="1172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dirty="0" smtClean="0">
                <a:latin typeface="Corbel" pitchFamily="34" charset="0"/>
              </a:rPr>
              <a:t>전 차량</a:t>
            </a:r>
            <a:endParaRPr lang="ko-KR" altLang="en-US" sz="2400" b="1" dirty="0">
              <a:latin typeface="Corbel" pitchFamily="34" charset="0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285720" y="2500306"/>
            <a:ext cx="3071834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357158" y="2571744"/>
            <a:ext cx="2916258" cy="428628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13</a:t>
            </a:r>
            <a:endParaRPr lang="ko-KR" altLang="en-US" dirty="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5786446" y="2500306"/>
            <a:ext cx="3071834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5857884" y="2571744"/>
            <a:ext cx="1571636" cy="428628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15</a:t>
            </a:r>
            <a:endParaRPr lang="ko-KR" altLang="en-US" dirty="0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7500958" y="2571744"/>
            <a:ext cx="1273184" cy="428628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12</a:t>
            </a:r>
            <a:endParaRPr lang="ko-KR" altLang="en-US" dirty="0"/>
          </a:p>
        </p:txBody>
      </p:sp>
      <p:grpSp>
        <p:nvGrpSpPr>
          <p:cNvPr id="23" name="그룹 22"/>
          <p:cNvGrpSpPr/>
          <p:nvPr/>
        </p:nvGrpSpPr>
        <p:grpSpPr>
          <a:xfrm>
            <a:off x="3500430" y="1722795"/>
            <a:ext cx="2214578" cy="412014"/>
            <a:chOff x="3071802" y="1643050"/>
            <a:chExt cx="3071834" cy="571504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3071802" y="1643050"/>
              <a:ext cx="3071834" cy="57150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3143240" y="1714488"/>
              <a:ext cx="1428760" cy="428628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CASH</a:t>
              </a:r>
              <a:endParaRPr lang="ko-KR" altLang="en-US" dirty="0"/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4643438" y="1714488"/>
              <a:ext cx="1416060" cy="428628"/>
            </a:xfrm>
            <a:prstGeom prst="round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RUCCI</a:t>
              </a:r>
              <a:endParaRPr lang="ko-KR" altLang="en-US" dirty="0"/>
            </a:p>
          </p:txBody>
        </p:sp>
      </p:grpSp>
      <p:sp>
        <p:nvSpPr>
          <p:cNvPr id="24" name="모서리가 둥근 직사각형 23"/>
          <p:cNvSpPr/>
          <p:nvPr/>
        </p:nvSpPr>
        <p:spPr>
          <a:xfrm>
            <a:off x="5786446" y="4286256"/>
            <a:ext cx="3071834" cy="228601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모서리가 둥근 직사각형 24"/>
          <p:cNvSpPr/>
          <p:nvPr/>
        </p:nvSpPr>
        <p:spPr>
          <a:xfrm>
            <a:off x="5857884" y="4357694"/>
            <a:ext cx="2928958" cy="2143140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차량의 속도가 관건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최고속도를 지향하는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자동차들은 모두 </a:t>
            </a:r>
            <a:r>
              <a:rPr lang="en-US" altLang="ko-KR" dirty="0" smtClean="0"/>
              <a:t>CASH</a:t>
            </a:r>
          </a:p>
          <a:p>
            <a:pPr algn="ctr"/>
            <a:r>
              <a:rPr lang="en-US" altLang="ko-KR" sz="1600" dirty="0" smtClean="0"/>
              <a:t>(RUCCI</a:t>
            </a:r>
            <a:r>
              <a:rPr lang="ko-KR" altLang="en-US" sz="1600" dirty="0" smtClean="0"/>
              <a:t> 차량 </a:t>
            </a:r>
            <a:r>
              <a:rPr lang="en-US" altLang="ko-KR" sz="1600" dirty="0" smtClean="0"/>
              <a:t>1</a:t>
            </a:r>
            <a:r>
              <a:rPr lang="ko-KR" altLang="en-US" sz="1600" dirty="0" smtClean="0"/>
              <a:t>대는</a:t>
            </a: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최근 등장함 </a:t>
            </a:r>
            <a:r>
              <a:rPr lang="en-US" altLang="ko-KR" sz="1600" dirty="0" smtClean="0"/>
              <a:t>– </a:t>
            </a:r>
            <a:r>
              <a:rPr lang="ko-KR" altLang="en-US" sz="1600" dirty="0" err="1" smtClean="0"/>
              <a:t>솔리드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SR)</a:t>
            </a:r>
            <a:endParaRPr lang="ko-KR" alt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3687624" y="3421062"/>
            <a:ext cx="1787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smtClean="0">
                <a:latin typeface="Corbel" pitchFamily="34" charset="0"/>
              </a:rPr>
              <a:t>결과에 영향</a:t>
            </a:r>
            <a:endParaRPr lang="ko-KR" altLang="en-US" sz="2400" b="1" dirty="0">
              <a:latin typeface="Corbel" pitchFamily="34" charset="0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285720" y="3357562"/>
            <a:ext cx="3071834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모서리가 둥근 직사각형 29"/>
          <p:cNvSpPr/>
          <p:nvPr/>
        </p:nvSpPr>
        <p:spPr>
          <a:xfrm>
            <a:off x="357158" y="3429000"/>
            <a:ext cx="2916258" cy="428628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12</a:t>
            </a:r>
            <a:endParaRPr lang="ko-KR" altLang="en-US" dirty="0"/>
          </a:p>
        </p:txBody>
      </p:sp>
      <p:sp>
        <p:nvSpPr>
          <p:cNvPr id="31" name="모서리가 둥근 직사각형 30"/>
          <p:cNvSpPr/>
          <p:nvPr/>
        </p:nvSpPr>
        <p:spPr>
          <a:xfrm>
            <a:off x="5786446" y="3357562"/>
            <a:ext cx="3071834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모서리가 둥근 직사각형 31"/>
          <p:cNvSpPr/>
          <p:nvPr/>
        </p:nvSpPr>
        <p:spPr>
          <a:xfrm>
            <a:off x="5857884" y="3429000"/>
            <a:ext cx="2428892" cy="428628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7</a:t>
            </a:r>
            <a:endParaRPr lang="ko-KR" altLang="en-US" dirty="0"/>
          </a:p>
        </p:txBody>
      </p:sp>
      <p:sp>
        <p:nvSpPr>
          <p:cNvPr id="33" name="모서리가 둥근 직사각형 32"/>
          <p:cNvSpPr/>
          <p:nvPr/>
        </p:nvSpPr>
        <p:spPr>
          <a:xfrm>
            <a:off x="8358214" y="3429000"/>
            <a:ext cx="415928" cy="428628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156072" y="525335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smtClean="0">
                <a:latin typeface="Corbel" pitchFamily="34" charset="0"/>
              </a:rPr>
              <a:t>비고</a:t>
            </a:r>
            <a:endParaRPr lang="ko-KR" altLang="en-US" sz="2400" b="1" dirty="0">
              <a:latin typeface="Corbel" pitchFamily="34" charset="0"/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285720" y="4286256"/>
            <a:ext cx="3071834" cy="235745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모서리가 둥근 직사각형 36"/>
          <p:cNvSpPr/>
          <p:nvPr/>
        </p:nvSpPr>
        <p:spPr>
          <a:xfrm>
            <a:off x="357158" y="4357694"/>
            <a:ext cx="2916258" cy="2214578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차량의 성능보다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아이템의 습득이 우선시</a:t>
            </a:r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r>
              <a:rPr lang="ko-KR" altLang="en-US" dirty="0" smtClean="0"/>
              <a:t>풍선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전자파밴드 등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보조 아이템 구매 중요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(</a:t>
            </a:r>
            <a:r>
              <a:rPr lang="ko-KR" altLang="en-US" dirty="0" smtClean="0"/>
              <a:t>보조아이템 모두 </a:t>
            </a:r>
            <a:r>
              <a:rPr lang="en-US" altLang="ko-KR" dirty="0" smtClean="0"/>
              <a:t>CASH)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2214554"/>
            <a:ext cx="6710491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atin typeface="가을체" pitchFamily="18" charset="-127"/>
                <a:ea typeface="가을체" pitchFamily="18" charset="-127"/>
              </a:rPr>
              <a:t>게임은 </a:t>
            </a:r>
            <a:r>
              <a:rPr lang="en-US" altLang="ko-KR" sz="4400" dirty="0" smtClean="0">
                <a:solidFill>
                  <a:srgbClr val="0070C0"/>
                </a:solidFill>
                <a:latin typeface="가을체" pitchFamily="18" charset="-127"/>
                <a:ea typeface="가을체" pitchFamily="18" charset="-127"/>
              </a:rPr>
              <a:t>Free</a:t>
            </a:r>
            <a:r>
              <a:rPr lang="en-US" altLang="ko-KR" sz="3200" dirty="0" smtClean="0">
                <a:latin typeface="가을체" pitchFamily="18" charset="-127"/>
                <a:ea typeface="가을체" pitchFamily="18" charset="-127"/>
              </a:rPr>
              <a:t/>
            </a:r>
            <a:br>
              <a:rPr lang="en-US" altLang="ko-KR" sz="3200" dirty="0" smtClean="0">
                <a:latin typeface="가을체" pitchFamily="18" charset="-127"/>
                <a:ea typeface="가을체" pitchFamily="18" charset="-127"/>
              </a:rPr>
            </a:br>
            <a:endParaRPr lang="en-US" altLang="ko-KR" sz="3200" dirty="0" smtClean="0">
              <a:latin typeface="가을체" pitchFamily="18" charset="-127"/>
              <a:ea typeface="가을체" pitchFamily="18" charset="-127"/>
            </a:endParaRPr>
          </a:p>
          <a:p>
            <a:r>
              <a:rPr lang="ko-KR" altLang="en-US" sz="3200" dirty="0" smtClean="0">
                <a:latin typeface="가을체" pitchFamily="18" charset="-127"/>
                <a:ea typeface="가을체" pitchFamily="18" charset="-127"/>
              </a:rPr>
              <a:t>      이기고 싶다면</a:t>
            </a:r>
            <a:r>
              <a:rPr lang="en-US" altLang="ko-KR" sz="3200" dirty="0" smtClean="0">
                <a:latin typeface="가을체" pitchFamily="18" charset="-127"/>
                <a:ea typeface="가을체" pitchFamily="18" charset="-127"/>
              </a:rPr>
              <a:t>?</a:t>
            </a:r>
            <a:r>
              <a:rPr lang="ko-KR" altLang="en-US" sz="3200" dirty="0" smtClean="0">
                <a:latin typeface="가을체" pitchFamily="18" charset="-127"/>
                <a:ea typeface="가을체" pitchFamily="18" charset="-127"/>
              </a:rPr>
              <a:t> </a:t>
            </a:r>
            <a:r>
              <a:rPr lang="en-US" altLang="ko-KR" sz="4800" dirty="0" smtClean="0">
                <a:solidFill>
                  <a:srgbClr val="C00000"/>
                </a:solidFill>
                <a:latin typeface="가을체" pitchFamily="18" charset="-127"/>
                <a:ea typeface="가을체" pitchFamily="18" charset="-127"/>
              </a:rPr>
              <a:t>Non-Free</a:t>
            </a:r>
            <a:endParaRPr lang="ko-KR" altLang="en-US" sz="4800" dirty="0">
              <a:solidFill>
                <a:srgbClr val="C00000"/>
              </a:solidFill>
              <a:latin typeface="가을체" pitchFamily="18" charset="-127"/>
              <a:ea typeface="가을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천공 테이프 3"/>
          <p:cNvSpPr/>
          <p:nvPr/>
        </p:nvSpPr>
        <p:spPr>
          <a:xfrm>
            <a:off x="1500166" y="285728"/>
            <a:ext cx="6143668" cy="1500174"/>
          </a:xfrm>
          <a:prstGeom prst="flowChartPunchedTape">
            <a:avLst/>
          </a:prstGeom>
          <a:solidFill>
            <a:srgbClr val="00B0F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/>
              <a:t>ONLINE GAMES?</a:t>
            </a:r>
            <a:endParaRPr lang="ko-KR" altLang="en-US" sz="3600" dirty="0"/>
          </a:p>
        </p:txBody>
      </p:sp>
      <p:grpSp>
        <p:nvGrpSpPr>
          <p:cNvPr id="722" name="그룹 721"/>
          <p:cNvGrpSpPr/>
          <p:nvPr/>
        </p:nvGrpSpPr>
        <p:grpSpPr>
          <a:xfrm>
            <a:off x="742924" y="1615456"/>
            <a:ext cx="7615290" cy="5043138"/>
            <a:chOff x="1323975" y="2000250"/>
            <a:chExt cx="6453188" cy="4273550"/>
          </a:xfrm>
        </p:grpSpPr>
        <p:sp>
          <p:nvSpPr>
            <p:cNvPr id="23562" name="AutoShape 10"/>
            <p:cNvSpPr>
              <a:spLocks noChangeAspect="1" noChangeArrowheads="1" noTextEdit="1"/>
            </p:cNvSpPr>
            <p:nvPr/>
          </p:nvSpPr>
          <p:spPr bwMode="auto">
            <a:xfrm>
              <a:off x="1323975" y="2000250"/>
              <a:ext cx="6453188" cy="427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23764" name="Group 212"/>
            <p:cNvGrpSpPr>
              <a:grpSpLocks/>
            </p:cNvGrpSpPr>
            <p:nvPr/>
          </p:nvGrpSpPr>
          <p:grpSpPr bwMode="auto">
            <a:xfrm>
              <a:off x="1323975" y="2043113"/>
              <a:ext cx="6410325" cy="4187825"/>
              <a:chOff x="834" y="1287"/>
              <a:chExt cx="4038" cy="2638"/>
            </a:xfrm>
          </p:grpSpPr>
          <p:sp>
            <p:nvSpPr>
              <p:cNvPr id="23564" name="Freeform 12"/>
              <p:cNvSpPr>
                <a:spLocks/>
              </p:cNvSpPr>
              <p:nvPr/>
            </p:nvSpPr>
            <p:spPr bwMode="auto">
              <a:xfrm>
                <a:off x="834" y="1287"/>
                <a:ext cx="4038" cy="2638"/>
              </a:xfrm>
              <a:custGeom>
                <a:avLst/>
                <a:gdLst/>
                <a:ahLst/>
                <a:cxnLst>
                  <a:cxn ang="0">
                    <a:pos x="0" y="1334"/>
                  </a:cxn>
                  <a:cxn ang="0">
                    <a:pos x="1381" y="2638"/>
                  </a:cxn>
                  <a:cxn ang="0">
                    <a:pos x="3273" y="2491"/>
                  </a:cxn>
                  <a:cxn ang="0">
                    <a:pos x="4038" y="1274"/>
                  </a:cxn>
                  <a:cxn ang="0">
                    <a:pos x="1121" y="0"/>
                  </a:cxn>
                  <a:cxn ang="0">
                    <a:pos x="0" y="1334"/>
                  </a:cxn>
                  <a:cxn ang="0">
                    <a:pos x="0" y="1334"/>
                  </a:cxn>
                </a:cxnLst>
                <a:rect l="0" t="0" r="r" b="b"/>
                <a:pathLst>
                  <a:path w="4038" h="2638">
                    <a:moveTo>
                      <a:pt x="0" y="1334"/>
                    </a:moveTo>
                    <a:lnTo>
                      <a:pt x="1381" y="2638"/>
                    </a:lnTo>
                    <a:lnTo>
                      <a:pt x="3273" y="2491"/>
                    </a:lnTo>
                    <a:lnTo>
                      <a:pt x="4038" y="1274"/>
                    </a:lnTo>
                    <a:lnTo>
                      <a:pt x="1121" y="0"/>
                    </a:lnTo>
                    <a:lnTo>
                      <a:pt x="0" y="1334"/>
                    </a:lnTo>
                    <a:lnTo>
                      <a:pt x="0" y="1334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23565" name="Freeform 13"/>
              <p:cNvSpPr>
                <a:spLocks/>
              </p:cNvSpPr>
              <p:nvPr/>
            </p:nvSpPr>
            <p:spPr bwMode="auto">
              <a:xfrm>
                <a:off x="3066" y="1968"/>
                <a:ext cx="1670" cy="1757"/>
              </a:xfrm>
              <a:custGeom>
                <a:avLst/>
                <a:gdLst/>
                <a:ahLst/>
                <a:cxnLst>
                  <a:cxn ang="0">
                    <a:pos x="0" y="405"/>
                  </a:cxn>
                  <a:cxn ang="0">
                    <a:pos x="575" y="179"/>
                  </a:cxn>
                  <a:cxn ang="0">
                    <a:pos x="1198" y="0"/>
                  </a:cxn>
                  <a:cxn ang="0">
                    <a:pos x="1670" y="356"/>
                  </a:cxn>
                  <a:cxn ang="0">
                    <a:pos x="1670" y="405"/>
                  </a:cxn>
                  <a:cxn ang="0">
                    <a:pos x="1551" y="405"/>
                  </a:cxn>
                  <a:cxn ang="0">
                    <a:pos x="1573" y="897"/>
                  </a:cxn>
                  <a:cxn ang="0">
                    <a:pos x="1551" y="1337"/>
                  </a:cxn>
                  <a:cxn ang="0">
                    <a:pos x="1515" y="1612"/>
                  </a:cxn>
                  <a:cxn ang="0">
                    <a:pos x="1449" y="1598"/>
                  </a:cxn>
                  <a:cxn ang="0">
                    <a:pos x="1455" y="1689"/>
                  </a:cxn>
                  <a:cxn ang="0">
                    <a:pos x="1372" y="1689"/>
                  </a:cxn>
                  <a:cxn ang="0">
                    <a:pos x="1369" y="1571"/>
                  </a:cxn>
                  <a:cxn ang="0">
                    <a:pos x="1295" y="1577"/>
                  </a:cxn>
                  <a:cxn ang="0">
                    <a:pos x="1248" y="1612"/>
                  </a:cxn>
                  <a:cxn ang="0">
                    <a:pos x="1209" y="1612"/>
                  </a:cxn>
                  <a:cxn ang="0">
                    <a:pos x="1207" y="1567"/>
                  </a:cxn>
                  <a:cxn ang="0">
                    <a:pos x="1167" y="1567"/>
                  </a:cxn>
                  <a:cxn ang="0">
                    <a:pos x="1133" y="1734"/>
                  </a:cxn>
                  <a:cxn ang="0">
                    <a:pos x="1044" y="1732"/>
                  </a:cxn>
                  <a:cxn ang="0">
                    <a:pos x="1066" y="1559"/>
                  </a:cxn>
                  <a:cxn ang="0">
                    <a:pos x="1022" y="1555"/>
                  </a:cxn>
                  <a:cxn ang="0">
                    <a:pos x="1028" y="1645"/>
                  </a:cxn>
                  <a:cxn ang="0">
                    <a:pos x="910" y="1757"/>
                  </a:cxn>
                  <a:cxn ang="0">
                    <a:pos x="821" y="1757"/>
                  </a:cxn>
                  <a:cxn ang="0">
                    <a:pos x="886" y="1658"/>
                  </a:cxn>
                  <a:cxn ang="0">
                    <a:pos x="858" y="1552"/>
                  </a:cxn>
                  <a:cxn ang="0">
                    <a:pos x="120" y="1503"/>
                  </a:cxn>
                  <a:cxn ang="0">
                    <a:pos x="158" y="449"/>
                  </a:cxn>
                  <a:cxn ang="0">
                    <a:pos x="6" y="449"/>
                  </a:cxn>
                  <a:cxn ang="0">
                    <a:pos x="0" y="405"/>
                  </a:cxn>
                  <a:cxn ang="0">
                    <a:pos x="0" y="405"/>
                  </a:cxn>
                </a:cxnLst>
                <a:rect l="0" t="0" r="r" b="b"/>
                <a:pathLst>
                  <a:path w="1670" h="1757">
                    <a:moveTo>
                      <a:pt x="0" y="405"/>
                    </a:moveTo>
                    <a:lnTo>
                      <a:pt x="575" y="179"/>
                    </a:lnTo>
                    <a:lnTo>
                      <a:pt x="1198" y="0"/>
                    </a:lnTo>
                    <a:lnTo>
                      <a:pt x="1670" y="356"/>
                    </a:lnTo>
                    <a:lnTo>
                      <a:pt x="1670" y="405"/>
                    </a:lnTo>
                    <a:lnTo>
                      <a:pt x="1551" y="405"/>
                    </a:lnTo>
                    <a:lnTo>
                      <a:pt x="1573" y="897"/>
                    </a:lnTo>
                    <a:lnTo>
                      <a:pt x="1551" y="1337"/>
                    </a:lnTo>
                    <a:lnTo>
                      <a:pt x="1515" y="1612"/>
                    </a:lnTo>
                    <a:lnTo>
                      <a:pt x="1449" y="1598"/>
                    </a:lnTo>
                    <a:lnTo>
                      <a:pt x="1455" y="1689"/>
                    </a:lnTo>
                    <a:lnTo>
                      <a:pt x="1372" y="1689"/>
                    </a:lnTo>
                    <a:lnTo>
                      <a:pt x="1369" y="1571"/>
                    </a:lnTo>
                    <a:lnTo>
                      <a:pt x="1295" y="1577"/>
                    </a:lnTo>
                    <a:lnTo>
                      <a:pt x="1248" y="1612"/>
                    </a:lnTo>
                    <a:lnTo>
                      <a:pt x="1209" y="1612"/>
                    </a:lnTo>
                    <a:lnTo>
                      <a:pt x="1207" y="1567"/>
                    </a:lnTo>
                    <a:lnTo>
                      <a:pt x="1167" y="1567"/>
                    </a:lnTo>
                    <a:lnTo>
                      <a:pt x="1133" y="1734"/>
                    </a:lnTo>
                    <a:lnTo>
                      <a:pt x="1044" y="1732"/>
                    </a:lnTo>
                    <a:lnTo>
                      <a:pt x="1066" y="1559"/>
                    </a:lnTo>
                    <a:lnTo>
                      <a:pt x="1022" y="1555"/>
                    </a:lnTo>
                    <a:lnTo>
                      <a:pt x="1028" y="1645"/>
                    </a:lnTo>
                    <a:lnTo>
                      <a:pt x="910" y="1757"/>
                    </a:lnTo>
                    <a:lnTo>
                      <a:pt x="821" y="1757"/>
                    </a:lnTo>
                    <a:lnTo>
                      <a:pt x="886" y="1658"/>
                    </a:lnTo>
                    <a:lnTo>
                      <a:pt x="858" y="1552"/>
                    </a:lnTo>
                    <a:lnTo>
                      <a:pt x="120" y="1503"/>
                    </a:lnTo>
                    <a:lnTo>
                      <a:pt x="158" y="449"/>
                    </a:lnTo>
                    <a:lnTo>
                      <a:pt x="6" y="449"/>
                    </a:lnTo>
                    <a:lnTo>
                      <a:pt x="0" y="405"/>
                    </a:lnTo>
                    <a:lnTo>
                      <a:pt x="0" y="405"/>
                    </a:lnTo>
                    <a:close/>
                  </a:path>
                </a:pathLst>
              </a:custGeom>
              <a:solidFill>
                <a:srgbClr val="D9E0E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566" name="Freeform 14"/>
              <p:cNvSpPr>
                <a:spLocks/>
              </p:cNvSpPr>
              <p:nvPr/>
            </p:nvSpPr>
            <p:spPr bwMode="auto">
              <a:xfrm>
                <a:off x="834" y="1968"/>
                <a:ext cx="1668" cy="1739"/>
              </a:xfrm>
              <a:custGeom>
                <a:avLst/>
                <a:gdLst/>
                <a:ahLst/>
                <a:cxnLst>
                  <a:cxn ang="0">
                    <a:pos x="0" y="335"/>
                  </a:cxn>
                  <a:cxn ang="0">
                    <a:pos x="298" y="103"/>
                  </a:cxn>
                  <a:cxn ang="0">
                    <a:pos x="508" y="0"/>
                  </a:cxn>
                  <a:cxn ang="0">
                    <a:pos x="1047" y="148"/>
                  </a:cxn>
                  <a:cxn ang="0">
                    <a:pos x="1666" y="375"/>
                  </a:cxn>
                  <a:cxn ang="0">
                    <a:pos x="1668" y="426"/>
                  </a:cxn>
                  <a:cxn ang="0">
                    <a:pos x="1520" y="433"/>
                  </a:cxn>
                  <a:cxn ang="0">
                    <a:pos x="1515" y="931"/>
                  </a:cxn>
                  <a:cxn ang="0">
                    <a:pos x="1558" y="1484"/>
                  </a:cxn>
                  <a:cxn ang="0">
                    <a:pos x="825" y="1546"/>
                  </a:cxn>
                  <a:cxn ang="0">
                    <a:pos x="789" y="1627"/>
                  </a:cxn>
                  <a:cxn ang="0">
                    <a:pos x="842" y="1739"/>
                  </a:cxn>
                  <a:cxn ang="0">
                    <a:pos x="765" y="1739"/>
                  </a:cxn>
                  <a:cxn ang="0">
                    <a:pos x="646" y="1631"/>
                  </a:cxn>
                  <a:cxn ang="0">
                    <a:pos x="643" y="1534"/>
                  </a:cxn>
                  <a:cxn ang="0">
                    <a:pos x="592" y="1528"/>
                  </a:cxn>
                  <a:cxn ang="0">
                    <a:pos x="622" y="1713"/>
                  </a:cxn>
                  <a:cxn ang="0">
                    <a:pos x="539" y="1708"/>
                  </a:cxn>
                  <a:cxn ang="0">
                    <a:pos x="507" y="1538"/>
                  </a:cxn>
                  <a:cxn ang="0">
                    <a:pos x="459" y="1536"/>
                  </a:cxn>
                  <a:cxn ang="0">
                    <a:pos x="476" y="1581"/>
                  </a:cxn>
                  <a:cxn ang="0">
                    <a:pos x="418" y="1581"/>
                  </a:cxn>
                  <a:cxn ang="0">
                    <a:pos x="375" y="1543"/>
                  </a:cxn>
                  <a:cxn ang="0">
                    <a:pos x="320" y="1543"/>
                  </a:cxn>
                  <a:cxn ang="0">
                    <a:pos x="297" y="1679"/>
                  </a:cxn>
                  <a:cxn ang="0">
                    <a:pos x="227" y="1674"/>
                  </a:cxn>
                  <a:cxn ang="0">
                    <a:pos x="220" y="1569"/>
                  </a:cxn>
                  <a:cxn ang="0">
                    <a:pos x="152" y="1552"/>
                  </a:cxn>
                  <a:cxn ang="0">
                    <a:pos x="107" y="1091"/>
                  </a:cxn>
                  <a:cxn ang="0">
                    <a:pos x="119" y="606"/>
                  </a:cxn>
                  <a:cxn ang="0">
                    <a:pos x="124" y="366"/>
                  </a:cxn>
                  <a:cxn ang="0">
                    <a:pos x="4" y="366"/>
                  </a:cxn>
                  <a:cxn ang="0">
                    <a:pos x="0" y="335"/>
                  </a:cxn>
                  <a:cxn ang="0">
                    <a:pos x="0" y="335"/>
                  </a:cxn>
                </a:cxnLst>
                <a:rect l="0" t="0" r="r" b="b"/>
                <a:pathLst>
                  <a:path w="1668" h="1739">
                    <a:moveTo>
                      <a:pt x="0" y="335"/>
                    </a:moveTo>
                    <a:lnTo>
                      <a:pt x="298" y="103"/>
                    </a:lnTo>
                    <a:lnTo>
                      <a:pt x="508" y="0"/>
                    </a:lnTo>
                    <a:lnTo>
                      <a:pt x="1047" y="148"/>
                    </a:lnTo>
                    <a:lnTo>
                      <a:pt x="1666" y="375"/>
                    </a:lnTo>
                    <a:lnTo>
                      <a:pt x="1668" y="426"/>
                    </a:lnTo>
                    <a:lnTo>
                      <a:pt x="1520" y="433"/>
                    </a:lnTo>
                    <a:lnTo>
                      <a:pt x="1515" y="931"/>
                    </a:lnTo>
                    <a:lnTo>
                      <a:pt x="1558" y="1484"/>
                    </a:lnTo>
                    <a:lnTo>
                      <a:pt x="825" y="1546"/>
                    </a:lnTo>
                    <a:lnTo>
                      <a:pt x="789" y="1627"/>
                    </a:lnTo>
                    <a:lnTo>
                      <a:pt x="842" y="1739"/>
                    </a:lnTo>
                    <a:lnTo>
                      <a:pt x="765" y="1739"/>
                    </a:lnTo>
                    <a:lnTo>
                      <a:pt x="646" y="1631"/>
                    </a:lnTo>
                    <a:lnTo>
                      <a:pt x="643" y="1534"/>
                    </a:lnTo>
                    <a:lnTo>
                      <a:pt x="592" y="1528"/>
                    </a:lnTo>
                    <a:lnTo>
                      <a:pt x="622" y="1713"/>
                    </a:lnTo>
                    <a:lnTo>
                      <a:pt x="539" y="1708"/>
                    </a:lnTo>
                    <a:lnTo>
                      <a:pt x="507" y="1538"/>
                    </a:lnTo>
                    <a:lnTo>
                      <a:pt x="459" y="1536"/>
                    </a:lnTo>
                    <a:lnTo>
                      <a:pt x="476" y="1581"/>
                    </a:lnTo>
                    <a:lnTo>
                      <a:pt x="418" y="1581"/>
                    </a:lnTo>
                    <a:lnTo>
                      <a:pt x="375" y="1543"/>
                    </a:lnTo>
                    <a:lnTo>
                      <a:pt x="320" y="1543"/>
                    </a:lnTo>
                    <a:lnTo>
                      <a:pt x="297" y="1679"/>
                    </a:lnTo>
                    <a:lnTo>
                      <a:pt x="227" y="1674"/>
                    </a:lnTo>
                    <a:lnTo>
                      <a:pt x="220" y="1569"/>
                    </a:lnTo>
                    <a:lnTo>
                      <a:pt x="152" y="1552"/>
                    </a:lnTo>
                    <a:lnTo>
                      <a:pt x="107" y="1091"/>
                    </a:lnTo>
                    <a:lnTo>
                      <a:pt x="119" y="606"/>
                    </a:lnTo>
                    <a:lnTo>
                      <a:pt x="124" y="366"/>
                    </a:lnTo>
                    <a:lnTo>
                      <a:pt x="4" y="366"/>
                    </a:lnTo>
                    <a:lnTo>
                      <a:pt x="0" y="335"/>
                    </a:lnTo>
                    <a:lnTo>
                      <a:pt x="0" y="335"/>
                    </a:lnTo>
                    <a:close/>
                  </a:path>
                </a:pathLst>
              </a:custGeom>
              <a:solidFill>
                <a:srgbClr val="D9E0E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567" name="Freeform 15"/>
              <p:cNvSpPr>
                <a:spLocks/>
              </p:cNvSpPr>
              <p:nvPr/>
            </p:nvSpPr>
            <p:spPr bwMode="auto">
              <a:xfrm>
                <a:off x="1725" y="3410"/>
                <a:ext cx="1084" cy="510"/>
              </a:xfrm>
              <a:custGeom>
                <a:avLst/>
                <a:gdLst/>
                <a:ahLst/>
                <a:cxnLst>
                  <a:cxn ang="0">
                    <a:pos x="607" y="0"/>
                  </a:cxn>
                  <a:cxn ang="0">
                    <a:pos x="1084" y="469"/>
                  </a:cxn>
                  <a:cxn ang="0">
                    <a:pos x="482" y="510"/>
                  </a:cxn>
                  <a:cxn ang="0">
                    <a:pos x="0" y="52"/>
                  </a:cxn>
                  <a:cxn ang="0">
                    <a:pos x="607" y="0"/>
                  </a:cxn>
                  <a:cxn ang="0">
                    <a:pos x="607" y="0"/>
                  </a:cxn>
                </a:cxnLst>
                <a:rect l="0" t="0" r="r" b="b"/>
                <a:pathLst>
                  <a:path w="1084" h="510">
                    <a:moveTo>
                      <a:pt x="607" y="0"/>
                    </a:moveTo>
                    <a:lnTo>
                      <a:pt x="1084" y="469"/>
                    </a:lnTo>
                    <a:lnTo>
                      <a:pt x="482" y="510"/>
                    </a:lnTo>
                    <a:lnTo>
                      <a:pt x="0" y="52"/>
                    </a:lnTo>
                    <a:lnTo>
                      <a:pt x="607" y="0"/>
                    </a:lnTo>
                    <a:lnTo>
                      <a:pt x="607" y="0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568" name="Freeform 16"/>
              <p:cNvSpPr>
                <a:spLocks/>
              </p:cNvSpPr>
              <p:nvPr/>
            </p:nvSpPr>
            <p:spPr bwMode="auto">
              <a:xfrm>
                <a:off x="3231" y="3430"/>
                <a:ext cx="1042" cy="3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4" y="394"/>
                  </a:cxn>
                  <a:cxn ang="0">
                    <a:pos x="875" y="347"/>
                  </a:cxn>
                  <a:cxn ang="0">
                    <a:pos x="1042" y="7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042" h="394">
                    <a:moveTo>
                      <a:pt x="0" y="0"/>
                    </a:moveTo>
                    <a:lnTo>
                      <a:pt x="264" y="394"/>
                    </a:lnTo>
                    <a:lnTo>
                      <a:pt x="875" y="347"/>
                    </a:lnTo>
                    <a:lnTo>
                      <a:pt x="1042" y="7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569" name="Freeform 17"/>
              <p:cNvSpPr>
                <a:spLocks/>
              </p:cNvSpPr>
              <p:nvPr/>
            </p:nvSpPr>
            <p:spPr bwMode="auto">
              <a:xfrm>
                <a:off x="1623" y="1547"/>
                <a:ext cx="2236" cy="582"/>
              </a:xfrm>
              <a:custGeom>
                <a:avLst/>
                <a:gdLst/>
                <a:ahLst/>
                <a:cxnLst>
                  <a:cxn ang="0">
                    <a:pos x="0" y="505"/>
                  </a:cxn>
                  <a:cxn ang="0">
                    <a:pos x="174" y="363"/>
                  </a:cxn>
                  <a:cxn ang="0">
                    <a:pos x="374" y="226"/>
                  </a:cxn>
                  <a:cxn ang="0">
                    <a:pos x="522" y="149"/>
                  </a:cxn>
                  <a:cxn ang="0">
                    <a:pos x="668" y="93"/>
                  </a:cxn>
                  <a:cxn ang="0">
                    <a:pos x="858" y="38"/>
                  </a:cxn>
                  <a:cxn ang="0">
                    <a:pos x="1026" y="14"/>
                  </a:cxn>
                  <a:cxn ang="0">
                    <a:pos x="1165" y="0"/>
                  </a:cxn>
                  <a:cxn ang="0">
                    <a:pos x="1319" y="4"/>
                  </a:cxn>
                  <a:cxn ang="0">
                    <a:pos x="1501" y="31"/>
                  </a:cxn>
                  <a:cxn ang="0">
                    <a:pos x="1637" y="69"/>
                  </a:cxn>
                  <a:cxn ang="0">
                    <a:pos x="1784" y="122"/>
                  </a:cxn>
                  <a:cxn ang="0">
                    <a:pos x="1927" y="213"/>
                  </a:cxn>
                  <a:cxn ang="0">
                    <a:pos x="2078" y="332"/>
                  </a:cxn>
                  <a:cxn ang="0">
                    <a:pos x="2147" y="426"/>
                  </a:cxn>
                  <a:cxn ang="0">
                    <a:pos x="2212" y="393"/>
                  </a:cxn>
                  <a:cxn ang="0">
                    <a:pos x="2236" y="567"/>
                  </a:cxn>
                  <a:cxn ang="0">
                    <a:pos x="2153" y="582"/>
                  </a:cxn>
                  <a:cxn ang="0">
                    <a:pos x="2028" y="563"/>
                  </a:cxn>
                  <a:cxn ang="0">
                    <a:pos x="2082" y="501"/>
                  </a:cxn>
                  <a:cxn ang="0">
                    <a:pos x="1999" y="405"/>
                  </a:cxn>
                  <a:cxn ang="0">
                    <a:pos x="1875" y="288"/>
                  </a:cxn>
                  <a:cxn ang="0">
                    <a:pos x="1720" y="205"/>
                  </a:cxn>
                  <a:cxn ang="0">
                    <a:pos x="1533" y="131"/>
                  </a:cxn>
                  <a:cxn ang="0">
                    <a:pos x="1354" y="99"/>
                  </a:cxn>
                  <a:cxn ang="0">
                    <a:pos x="1140" y="96"/>
                  </a:cxn>
                  <a:cxn ang="0">
                    <a:pos x="972" y="110"/>
                  </a:cxn>
                  <a:cxn ang="0">
                    <a:pos x="800" y="149"/>
                  </a:cxn>
                  <a:cxn ang="0">
                    <a:pos x="589" y="220"/>
                  </a:cxn>
                  <a:cxn ang="0">
                    <a:pos x="418" y="306"/>
                  </a:cxn>
                  <a:cxn ang="0">
                    <a:pos x="299" y="397"/>
                  </a:cxn>
                  <a:cxn ang="0">
                    <a:pos x="117" y="538"/>
                  </a:cxn>
                  <a:cxn ang="0">
                    <a:pos x="0" y="505"/>
                  </a:cxn>
                  <a:cxn ang="0">
                    <a:pos x="0" y="505"/>
                  </a:cxn>
                </a:cxnLst>
                <a:rect l="0" t="0" r="r" b="b"/>
                <a:pathLst>
                  <a:path w="2236" h="582">
                    <a:moveTo>
                      <a:pt x="0" y="505"/>
                    </a:moveTo>
                    <a:lnTo>
                      <a:pt x="174" y="363"/>
                    </a:lnTo>
                    <a:lnTo>
                      <a:pt x="374" y="226"/>
                    </a:lnTo>
                    <a:lnTo>
                      <a:pt x="522" y="149"/>
                    </a:lnTo>
                    <a:lnTo>
                      <a:pt x="668" y="93"/>
                    </a:lnTo>
                    <a:lnTo>
                      <a:pt x="858" y="38"/>
                    </a:lnTo>
                    <a:lnTo>
                      <a:pt x="1026" y="14"/>
                    </a:lnTo>
                    <a:lnTo>
                      <a:pt x="1165" y="0"/>
                    </a:lnTo>
                    <a:lnTo>
                      <a:pt x="1319" y="4"/>
                    </a:lnTo>
                    <a:lnTo>
                      <a:pt x="1501" y="31"/>
                    </a:lnTo>
                    <a:lnTo>
                      <a:pt x="1637" y="69"/>
                    </a:lnTo>
                    <a:lnTo>
                      <a:pt x="1784" y="122"/>
                    </a:lnTo>
                    <a:lnTo>
                      <a:pt x="1927" y="213"/>
                    </a:lnTo>
                    <a:lnTo>
                      <a:pt x="2078" y="332"/>
                    </a:lnTo>
                    <a:lnTo>
                      <a:pt x="2147" y="426"/>
                    </a:lnTo>
                    <a:lnTo>
                      <a:pt x="2212" y="393"/>
                    </a:lnTo>
                    <a:lnTo>
                      <a:pt x="2236" y="567"/>
                    </a:lnTo>
                    <a:lnTo>
                      <a:pt x="2153" y="582"/>
                    </a:lnTo>
                    <a:lnTo>
                      <a:pt x="2028" y="563"/>
                    </a:lnTo>
                    <a:lnTo>
                      <a:pt x="2082" y="501"/>
                    </a:lnTo>
                    <a:lnTo>
                      <a:pt x="1999" y="405"/>
                    </a:lnTo>
                    <a:lnTo>
                      <a:pt x="1875" y="288"/>
                    </a:lnTo>
                    <a:lnTo>
                      <a:pt x="1720" y="205"/>
                    </a:lnTo>
                    <a:lnTo>
                      <a:pt x="1533" y="131"/>
                    </a:lnTo>
                    <a:lnTo>
                      <a:pt x="1354" y="99"/>
                    </a:lnTo>
                    <a:lnTo>
                      <a:pt x="1140" y="96"/>
                    </a:lnTo>
                    <a:lnTo>
                      <a:pt x="972" y="110"/>
                    </a:lnTo>
                    <a:lnTo>
                      <a:pt x="800" y="149"/>
                    </a:lnTo>
                    <a:lnTo>
                      <a:pt x="589" y="220"/>
                    </a:lnTo>
                    <a:lnTo>
                      <a:pt x="418" y="306"/>
                    </a:lnTo>
                    <a:lnTo>
                      <a:pt x="299" y="397"/>
                    </a:lnTo>
                    <a:lnTo>
                      <a:pt x="117" y="538"/>
                    </a:lnTo>
                    <a:lnTo>
                      <a:pt x="0" y="505"/>
                    </a:lnTo>
                    <a:lnTo>
                      <a:pt x="0" y="505"/>
                    </a:lnTo>
                    <a:close/>
                  </a:path>
                </a:pathLst>
              </a:custGeom>
              <a:solidFill>
                <a:srgbClr val="D9E0E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570" name="Freeform 18"/>
              <p:cNvSpPr>
                <a:spLocks/>
              </p:cNvSpPr>
              <p:nvPr/>
            </p:nvSpPr>
            <p:spPr bwMode="auto">
              <a:xfrm>
                <a:off x="2342" y="2114"/>
                <a:ext cx="968" cy="218"/>
              </a:xfrm>
              <a:custGeom>
                <a:avLst/>
                <a:gdLst/>
                <a:ahLst/>
                <a:cxnLst>
                  <a:cxn ang="0">
                    <a:pos x="963" y="170"/>
                  </a:cxn>
                  <a:cxn ang="0">
                    <a:pos x="870" y="110"/>
                  </a:cxn>
                  <a:cxn ang="0">
                    <a:pos x="773" y="58"/>
                  </a:cxn>
                  <a:cxn ang="0">
                    <a:pos x="631" y="17"/>
                  </a:cxn>
                  <a:cxn ang="0">
                    <a:pos x="492" y="0"/>
                  </a:cxn>
                  <a:cxn ang="0">
                    <a:pos x="365" y="5"/>
                  </a:cxn>
                  <a:cxn ang="0">
                    <a:pos x="248" y="33"/>
                  </a:cxn>
                  <a:cxn ang="0">
                    <a:pos x="102" y="95"/>
                  </a:cxn>
                  <a:cxn ang="0">
                    <a:pos x="69" y="52"/>
                  </a:cxn>
                  <a:cxn ang="0">
                    <a:pos x="0" y="176"/>
                  </a:cxn>
                  <a:cxn ang="0">
                    <a:pos x="28" y="201"/>
                  </a:cxn>
                  <a:cxn ang="0">
                    <a:pos x="158" y="218"/>
                  </a:cxn>
                  <a:cxn ang="0">
                    <a:pos x="155" y="163"/>
                  </a:cxn>
                  <a:cxn ang="0">
                    <a:pos x="253" y="114"/>
                  </a:cxn>
                  <a:cxn ang="0">
                    <a:pos x="365" y="86"/>
                  </a:cxn>
                  <a:cxn ang="0">
                    <a:pos x="487" y="74"/>
                  </a:cxn>
                  <a:cxn ang="0">
                    <a:pos x="600" y="86"/>
                  </a:cxn>
                  <a:cxn ang="0">
                    <a:pos x="688" y="113"/>
                  </a:cxn>
                  <a:cxn ang="0">
                    <a:pos x="774" y="151"/>
                  </a:cxn>
                  <a:cxn ang="0">
                    <a:pos x="839" y="182"/>
                  </a:cxn>
                  <a:cxn ang="0">
                    <a:pos x="879" y="213"/>
                  </a:cxn>
                  <a:cxn ang="0">
                    <a:pos x="968" y="170"/>
                  </a:cxn>
                  <a:cxn ang="0">
                    <a:pos x="963" y="170"/>
                  </a:cxn>
                  <a:cxn ang="0">
                    <a:pos x="963" y="170"/>
                  </a:cxn>
                </a:cxnLst>
                <a:rect l="0" t="0" r="r" b="b"/>
                <a:pathLst>
                  <a:path w="968" h="218">
                    <a:moveTo>
                      <a:pt x="963" y="170"/>
                    </a:moveTo>
                    <a:lnTo>
                      <a:pt x="870" y="110"/>
                    </a:lnTo>
                    <a:lnTo>
                      <a:pt x="773" y="58"/>
                    </a:lnTo>
                    <a:lnTo>
                      <a:pt x="631" y="17"/>
                    </a:lnTo>
                    <a:lnTo>
                      <a:pt x="492" y="0"/>
                    </a:lnTo>
                    <a:lnTo>
                      <a:pt x="365" y="5"/>
                    </a:lnTo>
                    <a:lnTo>
                      <a:pt x="248" y="33"/>
                    </a:lnTo>
                    <a:lnTo>
                      <a:pt x="102" y="95"/>
                    </a:lnTo>
                    <a:lnTo>
                      <a:pt x="69" y="52"/>
                    </a:lnTo>
                    <a:lnTo>
                      <a:pt x="0" y="176"/>
                    </a:lnTo>
                    <a:lnTo>
                      <a:pt x="28" y="201"/>
                    </a:lnTo>
                    <a:lnTo>
                      <a:pt x="158" y="218"/>
                    </a:lnTo>
                    <a:lnTo>
                      <a:pt x="155" y="163"/>
                    </a:lnTo>
                    <a:lnTo>
                      <a:pt x="253" y="114"/>
                    </a:lnTo>
                    <a:lnTo>
                      <a:pt x="365" y="86"/>
                    </a:lnTo>
                    <a:lnTo>
                      <a:pt x="487" y="74"/>
                    </a:lnTo>
                    <a:lnTo>
                      <a:pt x="600" y="86"/>
                    </a:lnTo>
                    <a:lnTo>
                      <a:pt x="688" y="113"/>
                    </a:lnTo>
                    <a:lnTo>
                      <a:pt x="774" y="151"/>
                    </a:lnTo>
                    <a:lnTo>
                      <a:pt x="839" y="182"/>
                    </a:lnTo>
                    <a:lnTo>
                      <a:pt x="879" y="213"/>
                    </a:lnTo>
                    <a:lnTo>
                      <a:pt x="968" y="170"/>
                    </a:lnTo>
                    <a:lnTo>
                      <a:pt x="963" y="170"/>
                    </a:lnTo>
                    <a:lnTo>
                      <a:pt x="963" y="170"/>
                    </a:lnTo>
                    <a:close/>
                  </a:path>
                </a:pathLst>
              </a:custGeom>
              <a:solidFill>
                <a:srgbClr val="D9E0E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577" name="Freeform 25"/>
              <p:cNvSpPr>
                <a:spLocks/>
              </p:cNvSpPr>
              <p:nvPr/>
            </p:nvSpPr>
            <p:spPr bwMode="auto">
              <a:xfrm>
                <a:off x="3341" y="2014"/>
                <a:ext cx="4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1">
                    <a:moveTo>
                      <a:pt x="2" y="0"/>
                    </a:moveTo>
                    <a:lnTo>
                      <a:pt x="4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578" name="Freeform 26"/>
              <p:cNvSpPr>
                <a:spLocks/>
              </p:cNvSpPr>
              <p:nvPr/>
            </p:nvSpPr>
            <p:spPr bwMode="auto">
              <a:xfrm>
                <a:off x="3293" y="2026"/>
                <a:ext cx="21" cy="7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1" y="0"/>
                  </a:cxn>
                  <a:cxn ang="0">
                    <a:pos x="19" y="3"/>
                  </a:cxn>
                  <a:cxn ang="0">
                    <a:pos x="13" y="4"/>
                  </a:cxn>
                  <a:cxn ang="0">
                    <a:pos x="8" y="7"/>
                  </a:cxn>
                  <a:cxn ang="0">
                    <a:pos x="1" y="7"/>
                  </a:cxn>
                  <a:cxn ang="0">
                    <a:pos x="0" y="7"/>
                  </a:cxn>
                  <a:cxn ang="0">
                    <a:pos x="1" y="4"/>
                  </a:cxn>
                  <a:cxn ang="0">
                    <a:pos x="10" y="1"/>
                  </a:cxn>
                  <a:cxn ang="0">
                    <a:pos x="15" y="0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21" h="7">
                    <a:moveTo>
                      <a:pt x="20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3" y="4"/>
                    </a:lnTo>
                    <a:lnTo>
                      <a:pt x="8" y="7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10" y="1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594" name="Freeform 42"/>
              <p:cNvSpPr>
                <a:spLocks/>
              </p:cNvSpPr>
              <p:nvPr/>
            </p:nvSpPr>
            <p:spPr bwMode="auto">
              <a:xfrm>
                <a:off x="3040" y="2018"/>
                <a:ext cx="5" cy="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3"/>
                  </a:cxn>
                  <a:cxn ang="0">
                    <a:pos x="3" y="4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5" y="3"/>
                    </a:lnTo>
                    <a:lnTo>
                      <a:pt x="3" y="4"/>
                    </a:lnTo>
                    <a:lnTo>
                      <a:pt x="0" y="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596" name="Freeform 44"/>
              <p:cNvSpPr>
                <a:spLocks/>
              </p:cNvSpPr>
              <p:nvPr/>
            </p:nvSpPr>
            <p:spPr bwMode="auto">
              <a:xfrm>
                <a:off x="3120" y="1980"/>
                <a:ext cx="14" cy="4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9" y="4"/>
                  </a:cxn>
                  <a:cxn ang="0">
                    <a:pos x="4" y="4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4" y="3"/>
                  </a:cxn>
                  <a:cxn ang="0">
                    <a:pos x="11" y="3"/>
                  </a:cxn>
                  <a:cxn ang="0">
                    <a:pos x="11" y="2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14" h="4">
                    <a:moveTo>
                      <a:pt x="14" y="0"/>
                    </a:moveTo>
                    <a:lnTo>
                      <a:pt x="9" y="4"/>
                    </a:lnTo>
                    <a:lnTo>
                      <a:pt x="4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4" y="3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03" name="Freeform 51"/>
              <p:cNvSpPr>
                <a:spLocks/>
              </p:cNvSpPr>
              <p:nvPr/>
            </p:nvSpPr>
            <p:spPr bwMode="auto">
              <a:xfrm>
                <a:off x="3124" y="1767"/>
                <a:ext cx="4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4" y="1"/>
                  </a:cxn>
                  <a:cxn ang="0">
                    <a:pos x="3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lnTo>
                      <a:pt x="4" y="1"/>
                    </a:lnTo>
                    <a:lnTo>
                      <a:pt x="3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05" name="Freeform 53"/>
              <p:cNvSpPr>
                <a:spLocks/>
              </p:cNvSpPr>
              <p:nvPr/>
            </p:nvSpPr>
            <p:spPr bwMode="auto">
              <a:xfrm>
                <a:off x="3016" y="1736"/>
                <a:ext cx="10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0" y="5"/>
                  </a:cxn>
                  <a:cxn ang="0">
                    <a:pos x="10" y="12"/>
                  </a:cxn>
                  <a:cxn ang="0">
                    <a:pos x="8" y="14"/>
                  </a:cxn>
                  <a:cxn ang="0">
                    <a:pos x="4" y="10"/>
                  </a:cxn>
                  <a:cxn ang="0">
                    <a:pos x="2" y="7"/>
                  </a:cxn>
                  <a:cxn ang="0">
                    <a:pos x="0" y="5"/>
                  </a:cxn>
                  <a:cxn ang="0">
                    <a:pos x="4" y="3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10" h="14">
                    <a:moveTo>
                      <a:pt x="7" y="0"/>
                    </a:moveTo>
                    <a:lnTo>
                      <a:pt x="10" y="5"/>
                    </a:lnTo>
                    <a:lnTo>
                      <a:pt x="10" y="12"/>
                    </a:lnTo>
                    <a:lnTo>
                      <a:pt x="8" y="14"/>
                    </a:lnTo>
                    <a:lnTo>
                      <a:pt x="4" y="10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07" name="Freeform 55"/>
              <p:cNvSpPr>
                <a:spLocks/>
              </p:cNvSpPr>
              <p:nvPr/>
            </p:nvSpPr>
            <p:spPr bwMode="auto">
              <a:xfrm>
                <a:off x="2968" y="1903"/>
                <a:ext cx="2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3"/>
                  </a:cxn>
                  <a:cxn ang="0">
                    <a:pos x="2" y="10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12">
                    <a:moveTo>
                      <a:pt x="0" y="0"/>
                    </a:moveTo>
                    <a:lnTo>
                      <a:pt x="2" y="3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08" name="Freeform 56"/>
              <p:cNvSpPr>
                <a:spLocks/>
              </p:cNvSpPr>
              <p:nvPr/>
            </p:nvSpPr>
            <p:spPr bwMode="auto">
              <a:xfrm>
                <a:off x="2934" y="1913"/>
                <a:ext cx="5" cy="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4"/>
                  </a:cxn>
                  <a:cxn ang="0">
                    <a:pos x="3" y="4"/>
                  </a:cxn>
                  <a:cxn ang="0">
                    <a:pos x="0" y="1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5" y="4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10" name="Freeform 58"/>
              <p:cNvSpPr>
                <a:spLocks/>
              </p:cNvSpPr>
              <p:nvPr/>
            </p:nvSpPr>
            <p:spPr bwMode="auto">
              <a:xfrm>
                <a:off x="2908" y="1752"/>
                <a:ext cx="27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0"/>
                  </a:cxn>
                  <a:cxn ang="0">
                    <a:pos x="27" y="8"/>
                  </a:cxn>
                  <a:cxn ang="0">
                    <a:pos x="19" y="6"/>
                  </a:cxn>
                  <a:cxn ang="0">
                    <a:pos x="11" y="6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8">
                    <a:moveTo>
                      <a:pt x="0" y="0"/>
                    </a:moveTo>
                    <a:lnTo>
                      <a:pt x="14" y="0"/>
                    </a:lnTo>
                    <a:lnTo>
                      <a:pt x="27" y="8"/>
                    </a:lnTo>
                    <a:lnTo>
                      <a:pt x="19" y="6"/>
                    </a:lnTo>
                    <a:lnTo>
                      <a:pt x="11" y="6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11" name="Freeform 59"/>
              <p:cNvSpPr>
                <a:spLocks/>
              </p:cNvSpPr>
              <p:nvPr/>
            </p:nvSpPr>
            <p:spPr bwMode="auto">
              <a:xfrm>
                <a:off x="2893" y="1774"/>
                <a:ext cx="7" cy="1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7" y="15"/>
                  </a:cxn>
                  <a:cxn ang="0">
                    <a:pos x="5" y="17"/>
                  </a:cxn>
                  <a:cxn ang="0">
                    <a:pos x="0" y="12"/>
                  </a:cxn>
                  <a:cxn ang="0">
                    <a:pos x="2" y="5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17">
                    <a:moveTo>
                      <a:pt x="6" y="0"/>
                    </a:moveTo>
                    <a:lnTo>
                      <a:pt x="6" y="7"/>
                    </a:lnTo>
                    <a:lnTo>
                      <a:pt x="7" y="15"/>
                    </a:lnTo>
                    <a:lnTo>
                      <a:pt x="5" y="17"/>
                    </a:lnTo>
                    <a:lnTo>
                      <a:pt x="0" y="12"/>
                    </a:lnTo>
                    <a:lnTo>
                      <a:pt x="2" y="5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12" name="Freeform 60"/>
              <p:cNvSpPr>
                <a:spLocks/>
              </p:cNvSpPr>
              <p:nvPr/>
            </p:nvSpPr>
            <p:spPr bwMode="auto">
              <a:xfrm>
                <a:off x="2911" y="1774"/>
                <a:ext cx="23" cy="36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9" y="1"/>
                  </a:cxn>
                  <a:cxn ang="0">
                    <a:pos x="23" y="7"/>
                  </a:cxn>
                  <a:cxn ang="0">
                    <a:pos x="22" y="8"/>
                  </a:cxn>
                  <a:cxn ang="0">
                    <a:pos x="13" y="5"/>
                  </a:cxn>
                  <a:cxn ang="0">
                    <a:pos x="5" y="12"/>
                  </a:cxn>
                  <a:cxn ang="0">
                    <a:pos x="9" y="17"/>
                  </a:cxn>
                  <a:cxn ang="0">
                    <a:pos x="16" y="21"/>
                  </a:cxn>
                  <a:cxn ang="0">
                    <a:pos x="19" y="30"/>
                  </a:cxn>
                  <a:cxn ang="0">
                    <a:pos x="9" y="31"/>
                  </a:cxn>
                  <a:cxn ang="0">
                    <a:pos x="0" y="36"/>
                  </a:cxn>
                  <a:cxn ang="0">
                    <a:pos x="0" y="24"/>
                  </a:cxn>
                  <a:cxn ang="0">
                    <a:pos x="1" y="13"/>
                  </a:cxn>
                  <a:cxn ang="0">
                    <a:pos x="5" y="4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23" h="36">
                    <a:moveTo>
                      <a:pt x="16" y="0"/>
                    </a:moveTo>
                    <a:lnTo>
                      <a:pt x="19" y="1"/>
                    </a:lnTo>
                    <a:lnTo>
                      <a:pt x="23" y="7"/>
                    </a:lnTo>
                    <a:lnTo>
                      <a:pt x="22" y="8"/>
                    </a:lnTo>
                    <a:lnTo>
                      <a:pt x="13" y="5"/>
                    </a:lnTo>
                    <a:lnTo>
                      <a:pt x="5" y="12"/>
                    </a:lnTo>
                    <a:lnTo>
                      <a:pt x="9" y="17"/>
                    </a:lnTo>
                    <a:lnTo>
                      <a:pt x="16" y="21"/>
                    </a:lnTo>
                    <a:lnTo>
                      <a:pt x="19" y="30"/>
                    </a:lnTo>
                    <a:lnTo>
                      <a:pt x="9" y="31"/>
                    </a:lnTo>
                    <a:lnTo>
                      <a:pt x="0" y="36"/>
                    </a:lnTo>
                    <a:lnTo>
                      <a:pt x="0" y="24"/>
                    </a:lnTo>
                    <a:lnTo>
                      <a:pt x="1" y="13"/>
                    </a:lnTo>
                    <a:lnTo>
                      <a:pt x="5" y="4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13" name="Freeform 61"/>
              <p:cNvSpPr>
                <a:spLocks/>
              </p:cNvSpPr>
              <p:nvPr/>
            </p:nvSpPr>
            <p:spPr bwMode="auto">
              <a:xfrm>
                <a:off x="2877" y="1783"/>
                <a:ext cx="6" cy="1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" y="3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0">
                    <a:moveTo>
                      <a:pt x="6" y="0"/>
                    </a:moveTo>
                    <a:lnTo>
                      <a:pt x="4" y="4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14" name="Freeform 62"/>
              <p:cNvSpPr>
                <a:spLocks/>
              </p:cNvSpPr>
              <p:nvPr/>
            </p:nvSpPr>
            <p:spPr bwMode="auto">
              <a:xfrm>
                <a:off x="2933" y="1786"/>
                <a:ext cx="25" cy="20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1" y="7"/>
                  </a:cxn>
                  <a:cxn ang="0">
                    <a:pos x="16" y="16"/>
                  </a:cxn>
                  <a:cxn ang="0">
                    <a:pos x="8" y="20"/>
                  </a:cxn>
                  <a:cxn ang="0">
                    <a:pos x="0" y="19"/>
                  </a:cxn>
                  <a:cxn ang="0">
                    <a:pos x="6" y="16"/>
                  </a:cxn>
                  <a:cxn ang="0">
                    <a:pos x="12" y="11"/>
                  </a:cxn>
                  <a:cxn ang="0">
                    <a:pos x="17" y="4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l="0" t="0" r="r" b="b"/>
                <a:pathLst>
                  <a:path w="25" h="20">
                    <a:moveTo>
                      <a:pt x="25" y="0"/>
                    </a:moveTo>
                    <a:lnTo>
                      <a:pt x="21" y="7"/>
                    </a:lnTo>
                    <a:lnTo>
                      <a:pt x="16" y="16"/>
                    </a:lnTo>
                    <a:lnTo>
                      <a:pt x="8" y="20"/>
                    </a:lnTo>
                    <a:lnTo>
                      <a:pt x="0" y="19"/>
                    </a:lnTo>
                    <a:lnTo>
                      <a:pt x="6" y="16"/>
                    </a:lnTo>
                    <a:lnTo>
                      <a:pt x="12" y="11"/>
                    </a:lnTo>
                    <a:lnTo>
                      <a:pt x="17" y="4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15" name="Freeform 63"/>
              <p:cNvSpPr>
                <a:spLocks/>
              </p:cNvSpPr>
              <p:nvPr/>
            </p:nvSpPr>
            <p:spPr bwMode="auto">
              <a:xfrm>
                <a:off x="2962" y="1801"/>
                <a:ext cx="7" cy="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7" y="3"/>
                  </a:cxn>
                  <a:cxn ang="0">
                    <a:pos x="4" y="5"/>
                  </a:cxn>
                  <a:cxn ang="0">
                    <a:pos x="0" y="4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5">
                    <a:moveTo>
                      <a:pt x="6" y="0"/>
                    </a:moveTo>
                    <a:lnTo>
                      <a:pt x="7" y="3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16" name="Freeform 64"/>
              <p:cNvSpPr>
                <a:spLocks/>
              </p:cNvSpPr>
              <p:nvPr/>
            </p:nvSpPr>
            <p:spPr bwMode="auto">
              <a:xfrm>
                <a:off x="2884" y="1804"/>
                <a:ext cx="12" cy="2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1" y="4"/>
                  </a:cxn>
                  <a:cxn ang="0">
                    <a:pos x="5" y="9"/>
                  </a:cxn>
                  <a:cxn ang="0">
                    <a:pos x="0" y="13"/>
                  </a:cxn>
                  <a:cxn ang="0">
                    <a:pos x="3" y="21"/>
                  </a:cxn>
                  <a:cxn ang="0">
                    <a:pos x="0" y="13"/>
                  </a:cxn>
                  <a:cxn ang="0">
                    <a:pos x="3" y="8"/>
                  </a:cxn>
                  <a:cxn ang="0">
                    <a:pos x="7" y="4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1">
                    <a:moveTo>
                      <a:pt x="12" y="0"/>
                    </a:moveTo>
                    <a:lnTo>
                      <a:pt x="11" y="4"/>
                    </a:lnTo>
                    <a:lnTo>
                      <a:pt x="5" y="9"/>
                    </a:lnTo>
                    <a:lnTo>
                      <a:pt x="0" y="13"/>
                    </a:lnTo>
                    <a:lnTo>
                      <a:pt x="3" y="21"/>
                    </a:lnTo>
                    <a:lnTo>
                      <a:pt x="0" y="13"/>
                    </a:lnTo>
                    <a:lnTo>
                      <a:pt x="3" y="8"/>
                    </a:lnTo>
                    <a:lnTo>
                      <a:pt x="7" y="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18" name="Freeform 66"/>
              <p:cNvSpPr>
                <a:spLocks/>
              </p:cNvSpPr>
              <p:nvPr/>
            </p:nvSpPr>
            <p:spPr bwMode="auto">
              <a:xfrm>
                <a:off x="2877" y="1847"/>
                <a:ext cx="29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8" y="2"/>
                  </a:cxn>
                  <a:cxn ang="0">
                    <a:pos x="15" y="4"/>
                  </a:cxn>
                  <a:cxn ang="0">
                    <a:pos x="22" y="2"/>
                  </a:cxn>
                  <a:cxn ang="0">
                    <a:pos x="29" y="4"/>
                  </a:cxn>
                  <a:cxn ang="0">
                    <a:pos x="22" y="6"/>
                  </a:cxn>
                  <a:cxn ang="0">
                    <a:pos x="15" y="6"/>
                  </a:cxn>
                  <a:cxn ang="0">
                    <a:pos x="7" y="5"/>
                  </a:cxn>
                  <a:cxn ang="0">
                    <a:pos x="0" y="6"/>
                  </a:cxn>
                  <a:cxn ang="0">
                    <a:pos x="3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9" h="6">
                    <a:moveTo>
                      <a:pt x="6" y="0"/>
                    </a:moveTo>
                    <a:lnTo>
                      <a:pt x="8" y="2"/>
                    </a:lnTo>
                    <a:lnTo>
                      <a:pt x="15" y="4"/>
                    </a:lnTo>
                    <a:lnTo>
                      <a:pt x="22" y="2"/>
                    </a:lnTo>
                    <a:lnTo>
                      <a:pt x="29" y="4"/>
                    </a:lnTo>
                    <a:lnTo>
                      <a:pt x="22" y="6"/>
                    </a:lnTo>
                    <a:lnTo>
                      <a:pt x="15" y="6"/>
                    </a:lnTo>
                    <a:lnTo>
                      <a:pt x="7" y="5"/>
                    </a:lnTo>
                    <a:lnTo>
                      <a:pt x="0" y="6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19" name="Freeform 67"/>
              <p:cNvSpPr>
                <a:spLocks/>
              </p:cNvSpPr>
              <p:nvPr/>
            </p:nvSpPr>
            <p:spPr bwMode="auto">
              <a:xfrm>
                <a:off x="2872" y="1866"/>
                <a:ext cx="9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9" y="4"/>
                  </a:cxn>
                  <a:cxn ang="0">
                    <a:pos x="8" y="5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4" y="1"/>
                    </a:lnTo>
                    <a:lnTo>
                      <a:pt x="9" y="4"/>
                    </a:lnTo>
                    <a:lnTo>
                      <a:pt x="8" y="5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21" name="Freeform 69"/>
              <p:cNvSpPr>
                <a:spLocks/>
              </p:cNvSpPr>
              <p:nvPr/>
            </p:nvSpPr>
            <p:spPr bwMode="auto">
              <a:xfrm>
                <a:off x="3116" y="1813"/>
                <a:ext cx="49" cy="13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8" y="4"/>
                  </a:cxn>
                  <a:cxn ang="0">
                    <a:pos x="49" y="4"/>
                  </a:cxn>
                  <a:cxn ang="0">
                    <a:pos x="47" y="9"/>
                  </a:cxn>
                  <a:cxn ang="0">
                    <a:pos x="45" y="13"/>
                  </a:cxn>
                  <a:cxn ang="0">
                    <a:pos x="40" y="12"/>
                  </a:cxn>
                  <a:cxn ang="0">
                    <a:pos x="36" y="12"/>
                  </a:cxn>
                  <a:cxn ang="0">
                    <a:pos x="26" y="9"/>
                  </a:cxn>
                  <a:cxn ang="0">
                    <a:pos x="19" y="12"/>
                  </a:cxn>
                  <a:cxn ang="0">
                    <a:pos x="13" y="12"/>
                  </a:cxn>
                  <a:cxn ang="0">
                    <a:pos x="8" y="12"/>
                  </a:cxn>
                  <a:cxn ang="0">
                    <a:pos x="3" y="12"/>
                  </a:cxn>
                  <a:cxn ang="0">
                    <a:pos x="0" y="12"/>
                  </a:cxn>
                  <a:cxn ang="0">
                    <a:pos x="3" y="8"/>
                  </a:cxn>
                  <a:cxn ang="0">
                    <a:pos x="5" y="7"/>
                  </a:cxn>
                  <a:cxn ang="0">
                    <a:pos x="16" y="3"/>
                  </a:cxn>
                  <a:cxn ang="0">
                    <a:pos x="31" y="0"/>
                  </a:cxn>
                  <a:cxn ang="0">
                    <a:pos x="31" y="0"/>
                  </a:cxn>
                </a:cxnLst>
                <a:rect l="0" t="0" r="r" b="b"/>
                <a:pathLst>
                  <a:path w="49" h="13">
                    <a:moveTo>
                      <a:pt x="31" y="0"/>
                    </a:moveTo>
                    <a:lnTo>
                      <a:pt x="38" y="4"/>
                    </a:lnTo>
                    <a:lnTo>
                      <a:pt x="49" y="4"/>
                    </a:lnTo>
                    <a:lnTo>
                      <a:pt x="47" y="9"/>
                    </a:lnTo>
                    <a:lnTo>
                      <a:pt x="45" y="13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26" y="9"/>
                    </a:lnTo>
                    <a:lnTo>
                      <a:pt x="19" y="12"/>
                    </a:lnTo>
                    <a:lnTo>
                      <a:pt x="13" y="12"/>
                    </a:lnTo>
                    <a:lnTo>
                      <a:pt x="8" y="12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3" y="8"/>
                    </a:lnTo>
                    <a:lnTo>
                      <a:pt x="5" y="7"/>
                    </a:lnTo>
                    <a:lnTo>
                      <a:pt x="16" y="3"/>
                    </a:lnTo>
                    <a:lnTo>
                      <a:pt x="31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22" name="Freeform 70"/>
              <p:cNvSpPr>
                <a:spLocks/>
              </p:cNvSpPr>
              <p:nvPr/>
            </p:nvSpPr>
            <p:spPr bwMode="auto">
              <a:xfrm>
                <a:off x="3085" y="1820"/>
                <a:ext cx="19" cy="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3" y="1"/>
                  </a:cxn>
                  <a:cxn ang="0">
                    <a:pos x="19" y="2"/>
                  </a:cxn>
                  <a:cxn ang="0">
                    <a:pos x="15" y="8"/>
                  </a:cxn>
                  <a:cxn ang="0">
                    <a:pos x="11" y="9"/>
                  </a:cxn>
                  <a:cxn ang="0">
                    <a:pos x="4" y="6"/>
                  </a:cxn>
                  <a:cxn ang="0">
                    <a:pos x="0" y="2"/>
                  </a:cxn>
                  <a:cxn ang="0">
                    <a:pos x="5" y="1"/>
                  </a:cxn>
                  <a:cxn ang="0">
                    <a:pos x="9" y="0"/>
                  </a:cxn>
                  <a:cxn ang="0">
                    <a:pos x="9" y="0"/>
                  </a:cxn>
                </a:cxnLst>
                <a:rect l="0" t="0" r="r" b="b"/>
                <a:pathLst>
                  <a:path w="19" h="9">
                    <a:moveTo>
                      <a:pt x="9" y="0"/>
                    </a:moveTo>
                    <a:lnTo>
                      <a:pt x="13" y="1"/>
                    </a:lnTo>
                    <a:lnTo>
                      <a:pt x="19" y="2"/>
                    </a:lnTo>
                    <a:lnTo>
                      <a:pt x="15" y="8"/>
                    </a:lnTo>
                    <a:lnTo>
                      <a:pt x="11" y="9"/>
                    </a:lnTo>
                    <a:lnTo>
                      <a:pt x="4" y="6"/>
                    </a:lnTo>
                    <a:lnTo>
                      <a:pt x="0" y="2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23" name="Freeform 71"/>
              <p:cNvSpPr>
                <a:spLocks/>
              </p:cNvSpPr>
              <p:nvPr/>
            </p:nvSpPr>
            <p:spPr bwMode="auto">
              <a:xfrm>
                <a:off x="3058" y="1826"/>
                <a:ext cx="15" cy="1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4" y="7"/>
                  </a:cxn>
                  <a:cxn ang="0">
                    <a:pos x="15" y="15"/>
                  </a:cxn>
                  <a:cxn ang="0">
                    <a:pos x="8" y="15"/>
                  </a:cxn>
                  <a:cxn ang="0">
                    <a:pos x="3" y="13"/>
                  </a:cxn>
                  <a:cxn ang="0">
                    <a:pos x="0" y="7"/>
                  </a:cxn>
                  <a:cxn ang="0">
                    <a:pos x="8" y="3"/>
                  </a:cxn>
                  <a:cxn ang="0">
                    <a:pos x="11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5" h="15">
                    <a:moveTo>
                      <a:pt x="15" y="0"/>
                    </a:moveTo>
                    <a:lnTo>
                      <a:pt x="14" y="7"/>
                    </a:lnTo>
                    <a:lnTo>
                      <a:pt x="15" y="15"/>
                    </a:lnTo>
                    <a:lnTo>
                      <a:pt x="8" y="15"/>
                    </a:lnTo>
                    <a:lnTo>
                      <a:pt x="3" y="13"/>
                    </a:lnTo>
                    <a:lnTo>
                      <a:pt x="0" y="7"/>
                    </a:lnTo>
                    <a:lnTo>
                      <a:pt x="8" y="3"/>
                    </a:lnTo>
                    <a:lnTo>
                      <a:pt x="11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24" name="Freeform 72"/>
              <p:cNvSpPr>
                <a:spLocks/>
              </p:cNvSpPr>
              <p:nvPr/>
            </p:nvSpPr>
            <p:spPr bwMode="auto">
              <a:xfrm>
                <a:off x="3088" y="1841"/>
                <a:ext cx="66" cy="58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66" y="10"/>
                  </a:cxn>
                  <a:cxn ang="0">
                    <a:pos x="59" y="16"/>
                  </a:cxn>
                  <a:cxn ang="0">
                    <a:pos x="50" y="23"/>
                  </a:cxn>
                  <a:cxn ang="0">
                    <a:pos x="50" y="34"/>
                  </a:cxn>
                  <a:cxn ang="0">
                    <a:pos x="41" y="38"/>
                  </a:cxn>
                  <a:cxn ang="0">
                    <a:pos x="41" y="47"/>
                  </a:cxn>
                  <a:cxn ang="0">
                    <a:pos x="40" y="54"/>
                  </a:cxn>
                  <a:cxn ang="0">
                    <a:pos x="33" y="58"/>
                  </a:cxn>
                  <a:cxn ang="0">
                    <a:pos x="25" y="53"/>
                  </a:cxn>
                  <a:cxn ang="0">
                    <a:pos x="17" y="49"/>
                  </a:cxn>
                  <a:cxn ang="0">
                    <a:pos x="8" y="45"/>
                  </a:cxn>
                  <a:cxn ang="0">
                    <a:pos x="0" y="46"/>
                  </a:cxn>
                  <a:cxn ang="0">
                    <a:pos x="4" y="35"/>
                  </a:cxn>
                  <a:cxn ang="0">
                    <a:pos x="6" y="25"/>
                  </a:cxn>
                  <a:cxn ang="0">
                    <a:pos x="9" y="33"/>
                  </a:cxn>
                  <a:cxn ang="0">
                    <a:pos x="16" y="38"/>
                  </a:cxn>
                  <a:cxn ang="0">
                    <a:pos x="25" y="42"/>
                  </a:cxn>
                  <a:cxn ang="0">
                    <a:pos x="36" y="43"/>
                  </a:cxn>
                  <a:cxn ang="0">
                    <a:pos x="37" y="39"/>
                  </a:cxn>
                  <a:cxn ang="0">
                    <a:pos x="40" y="37"/>
                  </a:cxn>
                  <a:cxn ang="0">
                    <a:pos x="37" y="27"/>
                  </a:cxn>
                  <a:cxn ang="0">
                    <a:pos x="32" y="18"/>
                  </a:cxn>
                  <a:cxn ang="0">
                    <a:pos x="28" y="10"/>
                  </a:cxn>
                  <a:cxn ang="0">
                    <a:pos x="33" y="3"/>
                  </a:cxn>
                  <a:cxn ang="0">
                    <a:pos x="35" y="10"/>
                  </a:cxn>
                  <a:cxn ang="0">
                    <a:pos x="41" y="11"/>
                  </a:cxn>
                  <a:cxn ang="0">
                    <a:pos x="50" y="10"/>
                  </a:cxn>
                  <a:cxn ang="0">
                    <a:pos x="59" y="12"/>
                  </a:cxn>
                  <a:cxn ang="0">
                    <a:pos x="62" y="6"/>
                  </a:cxn>
                  <a:cxn ang="0">
                    <a:pos x="64" y="0"/>
                  </a:cxn>
                  <a:cxn ang="0">
                    <a:pos x="64" y="0"/>
                  </a:cxn>
                </a:cxnLst>
                <a:rect l="0" t="0" r="r" b="b"/>
                <a:pathLst>
                  <a:path w="66" h="58">
                    <a:moveTo>
                      <a:pt x="64" y="0"/>
                    </a:moveTo>
                    <a:lnTo>
                      <a:pt x="66" y="10"/>
                    </a:lnTo>
                    <a:lnTo>
                      <a:pt x="59" y="16"/>
                    </a:lnTo>
                    <a:lnTo>
                      <a:pt x="50" y="23"/>
                    </a:lnTo>
                    <a:lnTo>
                      <a:pt x="50" y="34"/>
                    </a:lnTo>
                    <a:lnTo>
                      <a:pt x="41" y="38"/>
                    </a:lnTo>
                    <a:lnTo>
                      <a:pt x="41" y="47"/>
                    </a:lnTo>
                    <a:lnTo>
                      <a:pt x="40" y="54"/>
                    </a:lnTo>
                    <a:lnTo>
                      <a:pt x="33" y="58"/>
                    </a:lnTo>
                    <a:lnTo>
                      <a:pt x="25" y="53"/>
                    </a:lnTo>
                    <a:lnTo>
                      <a:pt x="17" y="49"/>
                    </a:lnTo>
                    <a:lnTo>
                      <a:pt x="8" y="45"/>
                    </a:lnTo>
                    <a:lnTo>
                      <a:pt x="0" y="46"/>
                    </a:lnTo>
                    <a:lnTo>
                      <a:pt x="4" y="35"/>
                    </a:lnTo>
                    <a:lnTo>
                      <a:pt x="6" y="25"/>
                    </a:lnTo>
                    <a:lnTo>
                      <a:pt x="9" y="33"/>
                    </a:lnTo>
                    <a:lnTo>
                      <a:pt x="16" y="38"/>
                    </a:lnTo>
                    <a:lnTo>
                      <a:pt x="25" y="42"/>
                    </a:lnTo>
                    <a:lnTo>
                      <a:pt x="36" y="43"/>
                    </a:lnTo>
                    <a:lnTo>
                      <a:pt x="37" y="39"/>
                    </a:lnTo>
                    <a:lnTo>
                      <a:pt x="40" y="37"/>
                    </a:lnTo>
                    <a:lnTo>
                      <a:pt x="37" y="27"/>
                    </a:lnTo>
                    <a:lnTo>
                      <a:pt x="32" y="18"/>
                    </a:lnTo>
                    <a:lnTo>
                      <a:pt x="28" y="10"/>
                    </a:lnTo>
                    <a:lnTo>
                      <a:pt x="33" y="3"/>
                    </a:lnTo>
                    <a:lnTo>
                      <a:pt x="35" y="10"/>
                    </a:lnTo>
                    <a:lnTo>
                      <a:pt x="41" y="11"/>
                    </a:lnTo>
                    <a:lnTo>
                      <a:pt x="50" y="10"/>
                    </a:lnTo>
                    <a:lnTo>
                      <a:pt x="59" y="12"/>
                    </a:lnTo>
                    <a:lnTo>
                      <a:pt x="62" y="6"/>
                    </a:lnTo>
                    <a:lnTo>
                      <a:pt x="64" y="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25" name="Freeform 73"/>
              <p:cNvSpPr>
                <a:spLocks/>
              </p:cNvSpPr>
              <p:nvPr/>
            </p:nvSpPr>
            <p:spPr bwMode="auto">
              <a:xfrm>
                <a:off x="3090" y="1844"/>
                <a:ext cx="14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4" y="8"/>
                  </a:cxn>
                  <a:cxn ang="0">
                    <a:pos x="13" y="19"/>
                  </a:cxn>
                  <a:cxn ang="0">
                    <a:pos x="10" y="13"/>
                  </a:cxn>
                  <a:cxn ang="0">
                    <a:pos x="7" y="8"/>
                  </a:cxn>
                  <a:cxn ang="0">
                    <a:pos x="3" y="5"/>
                  </a:cxn>
                  <a:cxn ang="0">
                    <a:pos x="0" y="7"/>
                  </a:cxn>
                  <a:cxn ang="0">
                    <a:pos x="4" y="4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14" h="19">
                    <a:moveTo>
                      <a:pt x="10" y="0"/>
                    </a:moveTo>
                    <a:lnTo>
                      <a:pt x="14" y="8"/>
                    </a:lnTo>
                    <a:lnTo>
                      <a:pt x="13" y="19"/>
                    </a:lnTo>
                    <a:lnTo>
                      <a:pt x="10" y="13"/>
                    </a:lnTo>
                    <a:lnTo>
                      <a:pt x="7" y="8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4" y="4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26" name="Freeform 74"/>
              <p:cNvSpPr>
                <a:spLocks/>
              </p:cNvSpPr>
              <p:nvPr/>
            </p:nvSpPr>
            <p:spPr bwMode="auto">
              <a:xfrm>
                <a:off x="3156" y="1857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27" name="Freeform 75"/>
              <p:cNvSpPr>
                <a:spLocks/>
              </p:cNvSpPr>
              <p:nvPr/>
            </p:nvSpPr>
            <p:spPr bwMode="auto">
              <a:xfrm>
                <a:off x="3151" y="1870"/>
                <a:ext cx="4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4"/>
                  </a:cxn>
                  <a:cxn ang="0">
                    <a:pos x="3" y="9"/>
                  </a:cxn>
                  <a:cxn ang="0">
                    <a:pos x="0" y="9"/>
                  </a:cxn>
                  <a:cxn ang="0">
                    <a:pos x="1" y="2"/>
                  </a:cxn>
                  <a:cxn ang="0">
                    <a:pos x="3" y="1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9">
                    <a:moveTo>
                      <a:pt x="4" y="0"/>
                    </a:moveTo>
                    <a:lnTo>
                      <a:pt x="4" y="4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28" name="Freeform 76"/>
              <p:cNvSpPr>
                <a:spLocks/>
              </p:cNvSpPr>
              <p:nvPr/>
            </p:nvSpPr>
            <p:spPr bwMode="auto">
              <a:xfrm>
                <a:off x="3140" y="1884"/>
                <a:ext cx="12" cy="1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8" y="7"/>
                  </a:cxn>
                  <a:cxn ang="0">
                    <a:pos x="3" y="15"/>
                  </a:cxn>
                  <a:cxn ang="0">
                    <a:pos x="0" y="9"/>
                  </a:cxn>
                  <a:cxn ang="0">
                    <a:pos x="3" y="4"/>
                  </a:cxn>
                  <a:cxn ang="0">
                    <a:pos x="7" y="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15">
                    <a:moveTo>
                      <a:pt x="12" y="0"/>
                    </a:moveTo>
                    <a:lnTo>
                      <a:pt x="8" y="7"/>
                    </a:lnTo>
                    <a:lnTo>
                      <a:pt x="3" y="15"/>
                    </a:lnTo>
                    <a:lnTo>
                      <a:pt x="0" y="9"/>
                    </a:lnTo>
                    <a:lnTo>
                      <a:pt x="3" y="4"/>
                    </a:lnTo>
                    <a:lnTo>
                      <a:pt x="7" y="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31" name="Freeform 79"/>
              <p:cNvSpPr>
                <a:spLocks/>
              </p:cNvSpPr>
              <p:nvPr/>
            </p:nvSpPr>
            <p:spPr bwMode="auto">
              <a:xfrm>
                <a:off x="2568" y="1758"/>
                <a:ext cx="118" cy="64"/>
              </a:xfrm>
              <a:custGeom>
                <a:avLst/>
                <a:gdLst/>
                <a:ahLst/>
                <a:cxnLst>
                  <a:cxn ang="0">
                    <a:pos x="98" y="16"/>
                  </a:cxn>
                  <a:cxn ang="0">
                    <a:pos x="85" y="8"/>
                  </a:cxn>
                  <a:cxn ang="0">
                    <a:pos x="81" y="9"/>
                  </a:cxn>
                  <a:cxn ang="0">
                    <a:pos x="68" y="4"/>
                  </a:cxn>
                  <a:cxn ang="0">
                    <a:pos x="60" y="6"/>
                  </a:cxn>
                  <a:cxn ang="0">
                    <a:pos x="52" y="24"/>
                  </a:cxn>
                  <a:cxn ang="0">
                    <a:pos x="46" y="15"/>
                  </a:cxn>
                  <a:cxn ang="0">
                    <a:pos x="38" y="5"/>
                  </a:cxn>
                  <a:cxn ang="0">
                    <a:pos x="21" y="10"/>
                  </a:cxn>
                  <a:cxn ang="0">
                    <a:pos x="7" y="23"/>
                  </a:cxn>
                  <a:cxn ang="0">
                    <a:pos x="7" y="31"/>
                  </a:cxn>
                  <a:cxn ang="0">
                    <a:pos x="19" y="37"/>
                  </a:cxn>
                  <a:cxn ang="0">
                    <a:pos x="21" y="23"/>
                  </a:cxn>
                  <a:cxn ang="0">
                    <a:pos x="26" y="19"/>
                  </a:cxn>
                  <a:cxn ang="0">
                    <a:pos x="34" y="25"/>
                  </a:cxn>
                  <a:cxn ang="0">
                    <a:pos x="40" y="33"/>
                  </a:cxn>
                  <a:cxn ang="0">
                    <a:pos x="56" y="27"/>
                  </a:cxn>
                  <a:cxn ang="0">
                    <a:pos x="64" y="20"/>
                  </a:cxn>
                  <a:cxn ang="0">
                    <a:pos x="72" y="13"/>
                  </a:cxn>
                  <a:cxn ang="0">
                    <a:pos x="87" y="16"/>
                  </a:cxn>
                  <a:cxn ang="0">
                    <a:pos x="93" y="25"/>
                  </a:cxn>
                  <a:cxn ang="0">
                    <a:pos x="88" y="35"/>
                  </a:cxn>
                  <a:cxn ang="0">
                    <a:pos x="92" y="39"/>
                  </a:cxn>
                  <a:cxn ang="0">
                    <a:pos x="102" y="46"/>
                  </a:cxn>
                  <a:cxn ang="0">
                    <a:pos x="92" y="54"/>
                  </a:cxn>
                  <a:cxn ang="0">
                    <a:pos x="92" y="59"/>
                  </a:cxn>
                  <a:cxn ang="0">
                    <a:pos x="107" y="55"/>
                  </a:cxn>
                  <a:cxn ang="0">
                    <a:pos x="108" y="51"/>
                  </a:cxn>
                  <a:cxn ang="0">
                    <a:pos x="100" y="36"/>
                  </a:cxn>
                  <a:cxn ang="0">
                    <a:pos x="96" y="24"/>
                  </a:cxn>
                  <a:cxn ang="0">
                    <a:pos x="103" y="19"/>
                  </a:cxn>
                  <a:cxn ang="0">
                    <a:pos x="106" y="15"/>
                  </a:cxn>
                </a:cxnLst>
                <a:rect l="0" t="0" r="r" b="b"/>
                <a:pathLst>
                  <a:path w="118" h="64">
                    <a:moveTo>
                      <a:pt x="106" y="15"/>
                    </a:moveTo>
                    <a:lnTo>
                      <a:pt x="98" y="16"/>
                    </a:lnTo>
                    <a:lnTo>
                      <a:pt x="91" y="15"/>
                    </a:lnTo>
                    <a:lnTo>
                      <a:pt x="85" y="8"/>
                    </a:lnTo>
                    <a:lnTo>
                      <a:pt x="84" y="2"/>
                    </a:lnTo>
                    <a:lnTo>
                      <a:pt x="81" y="9"/>
                    </a:lnTo>
                    <a:lnTo>
                      <a:pt x="75" y="9"/>
                    </a:lnTo>
                    <a:lnTo>
                      <a:pt x="68" y="4"/>
                    </a:lnTo>
                    <a:lnTo>
                      <a:pt x="62" y="0"/>
                    </a:lnTo>
                    <a:lnTo>
                      <a:pt x="60" y="6"/>
                    </a:lnTo>
                    <a:lnTo>
                      <a:pt x="57" y="19"/>
                    </a:lnTo>
                    <a:lnTo>
                      <a:pt x="52" y="24"/>
                    </a:lnTo>
                    <a:lnTo>
                      <a:pt x="44" y="21"/>
                    </a:lnTo>
                    <a:lnTo>
                      <a:pt x="46" y="15"/>
                    </a:lnTo>
                    <a:lnTo>
                      <a:pt x="49" y="9"/>
                    </a:lnTo>
                    <a:lnTo>
                      <a:pt x="38" y="5"/>
                    </a:lnTo>
                    <a:lnTo>
                      <a:pt x="29" y="6"/>
                    </a:lnTo>
                    <a:lnTo>
                      <a:pt x="21" y="10"/>
                    </a:lnTo>
                    <a:lnTo>
                      <a:pt x="18" y="21"/>
                    </a:lnTo>
                    <a:lnTo>
                      <a:pt x="7" y="23"/>
                    </a:lnTo>
                    <a:lnTo>
                      <a:pt x="0" y="25"/>
                    </a:lnTo>
                    <a:lnTo>
                      <a:pt x="7" y="31"/>
                    </a:lnTo>
                    <a:lnTo>
                      <a:pt x="14" y="36"/>
                    </a:lnTo>
                    <a:lnTo>
                      <a:pt x="19" y="37"/>
                    </a:lnTo>
                    <a:lnTo>
                      <a:pt x="22" y="31"/>
                    </a:lnTo>
                    <a:lnTo>
                      <a:pt x="21" y="23"/>
                    </a:lnTo>
                    <a:lnTo>
                      <a:pt x="23" y="20"/>
                    </a:lnTo>
                    <a:lnTo>
                      <a:pt x="26" y="19"/>
                    </a:lnTo>
                    <a:lnTo>
                      <a:pt x="30" y="20"/>
                    </a:lnTo>
                    <a:lnTo>
                      <a:pt x="34" y="25"/>
                    </a:lnTo>
                    <a:lnTo>
                      <a:pt x="31" y="36"/>
                    </a:lnTo>
                    <a:lnTo>
                      <a:pt x="40" y="33"/>
                    </a:lnTo>
                    <a:lnTo>
                      <a:pt x="48" y="31"/>
                    </a:lnTo>
                    <a:lnTo>
                      <a:pt x="56" y="27"/>
                    </a:lnTo>
                    <a:lnTo>
                      <a:pt x="65" y="28"/>
                    </a:lnTo>
                    <a:lnTo>
                      <a:pt x="64" y="20"/>
                    </a:lnTo>
                    <a:lnTo>
                      <a:pt x="67" y="16"/>
                    </a:lnTo>
                    <a:lnTo>
                      <a:pt x="72" y="13"/>
                    </a:lnTo>
                    <a:lnTo>
                      <a:pt x="80" y="15"/>
                    </a:lnTo>
                    <a:lnTo>
                      <a:pt x="87" y="16"/>
                    </a:lnTo>
                    <a:lnTo>
                      <a:pt x="92" y="20"/>
                    </a:lnTo>
                    <a:lnTo>
                      <a:pt x="93" y="25"/>
                    </a:lnTo>
                    <a:lnTo>
                      <a:pt x="92" y="33"/>
                    </a:lnTo>
                    <a:lnTo>
                      <a:pt x="88" y="35"/>
                    </a:lnTo>
                    <a:lnTo>
                      <a:pt x="87" y="37"/>
                    </a:lnTo>
                    <a:lnTo>
                      <a:pt x="92" y="39"/>
                    </a:lnTo>
                    <a:lnTo>
                      <a:pt x="99" y="41"/>
                    </a:lnTo>
                    <a:lnTo>
                      <a:pt x="102" y="46"/>
                    </a:lnTo>
                    <a:lnTo>
                      <a:pt x="99" y="52"/>
                    </a:lnTo>
                    <a:lnTo>
                      <a:pt x="92" y="54"/>
                    </a:lnTo>
                    <a:lnTo>
                      <a:pt x="89" y="55"/>
                    </a:lnTo>
                    <a:lnTo>
                      <a:pt x="92" y="59"/>
                    </a:lnTo>
                    <a:lnTo>
                      <a:pt x="96" y="64"/>
                    </a:lnTo>
                    <a:lnTo>
                      <a:pt x="107" y="55"/>
                    </a:lnTo>
                    <a:lnTo>
                      <a:pt x="118" y="50"/>
                    </a:lnTo>
                    <a:lnTo>
                      <a:pt x="108" y="51"/>
                    </a:lnTo>
                    <a:lnTo>
                      <a:pt x="104" y="46"/>
                    </a:lnTo>
                    <a:lnTo>
                      <a:pt x="100" y="36"/>
                    </a:lnTo>
                    <a:lnTo>
                      <a:pt x="96" y="31"/>
                    </a:lnTo>
                    <a:lnTo>
                      <a:pt x="96" y="24"/>
                    </a:lnTo>
                    <a:lnTo>
                      <a:pt x="100" y="21"/>
                    </a:lnTo>
                    <a:lnTo>
                      <a:pt x="103" y="19"/>
                    </a:lnTo>
                    <a:lnTo>
                      <a:pt x="106" y="15"/>
                    </a:lnTo>
                    <a:lnTo>
                      <a:pt x="106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32" name="Freeform 80"/>
              <p:cNvSpPr>
                <a:spLocks/>
              </p:cNvSpPr>
              <p:nvPr/>
            </p:nvSpPr>
            <p:spPr bwMode="auto">
              <a:xfrm>
                <a:off x="2648" y="1724"/>
                <a:ext cx="23" cy="2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9" y="1"/>
                  </a:cxn>
                  <a:cxn ang="0">
                    <a:pos x="15" y="3"/>
                  </a:cxn>
                  <a:cxn ang="0">
                    <a:pos x="19" y="3"/>
                  </a:cxn>
                  <a:cxn ang="0">
                    <a:pos x="23" y="7"/>
                  </a:cxn>
                  <a:cxn ang="0">
                    <a:pos x="16" y="7"/>
                  </a:cxn>
                  <a:cxn ang="0">
                    <a:pos x="15" y="12"/>
                  </a:cxn>
                  <a:cxn ang="0">
                    <a:pos x="12" y="16"/>
                  </a:cxn>
                  <a:cxn ang="0">
                    <a:pos x="9" y="22"/>
                  </a:cxn>
                  <a:cxn ang="0">
                    <a:pos x="3" y="12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23" h="22">
                    <a:moveTo>
                      <a:pt x="7" y="0"/>
                    </a:moveTo>
                    <a:lnTo>
                      <a:pt x="9" y="1"/>
                    </a:lnTo>
                    <a:lnTo>
                      <a:pt x="15" y="3"/>
                    </a:lnTo>
                    <a:lnTo>
                      <a:pt x="19" y="3"/>
                    </a:lnTo>
                    <a:lnTo>
                      <a:pt x="23" y="7"/>
                    </a:lnTo>
                    <a:lnTo>
                      <a:pt x="16" y="7"/>
                    </a:lnTo>
                    <a:lnTo>
                      <a:pt x="15" y="12"/>
                    </a:lnTo>
                    <a:lnTo>
                      <a:pt x="12" y="16"/>
                    </a:lnTo>
                    <a:lnTo>
                      <a:pt x="9" y="22"/>
                    </a:lnTo>
                    <a:lnTo>
                      <a:pt x="3" y="12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33" name="Freeform 81"/>
              <p:cNvSpPr>
                <a:spLocks/>
              </p:cNvSpPr>
              <p:nvPr/>
            </p:nvSpPr>
            <p:spPr bwMode="auto">
              <a:xfrm>
                <a:off x="2577" y="1724"/>
                <a:ext cx="49" cy="27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41" y="1"/>
                  </a:cxn>
                  <a:cxn ang="0">
                    <a:pos x="49" y="3"/>
                  </a:cxn>
                  <a:cxn ang="0">
                    <a:pos x="40" y="7"/>
                  </a:cxn>
                  <a:cxn ang="0">
                    <a:pos x="32" y="9"/>
                  </a:cxn>
                  <a:cxn ang="0">
                    <a:pos x="24" y="12"/>
                  </a:cxn>
                  <a:cxn ang="0">
                    <a:pos x="20" y="22"/>
                  </a:cxn>
                  <a:cxn ang="0">
                    <a:pos x="9" y="26"/>
                  </a:cxn>
                  <a:cxn ang="0">
                    <a:pos x="1" y="27"/>
                  </a:cxn>
                  <a:cxn ang="0">
                    <a:pos x="0" y="19"/>
                  </a:cxn>
                  <a:cxn ang="0">
                    <a:pos x="2" y="15"/>
                  </a:cxn>
                  <a:cxn ang="0">
                    <a:pos x="6" y="11"/>
                  </a:cxn>
                  <a:cxn ang="0">
                    <a:pos x="10" y="9"/>
                  </a:cxn>
                  <a:cxn ang="0">
                    <a:pos x="20" y="7"/>
                  </a:cxn>
                  <a:cxn ang="0">
                    <a:pos x="31" y="3"/>
                  </a:cxn>
                  <a:cxn ang="0">
                    <a:pos x="33" y="0"/>
                  </a:cxn>
                  <a:cxn ang="0">
                    <a:pos x="37" y="0"/>
                  </a:cxn>
                  <a:cxn ang="0">
                    <a:pos x="37" y="0"/>
                  </a:cxn>
                </a:cxnLst>
                <a:rect l="0" t="0" r="r" b="b"/>
                <a:pathLst>
                  <a:path w="49" h="27">
                    <a:moveTo>
                      <a:pt x="37" y="0"/>
                    </a:moveTo>
                    <a:lnTo>
                      <a:pt x="41" y="1"/>
                    </a:lnTo>
                    <a:lnTo>
                      <a:pt x="49" y="3"/>
                    </a:lnTo>
                    <a:lnTo>
                      <a:pt x="40" y="7"/>
                    </a:lnTo>
                    <a:lnTo>
                      <a:pt x="32" y="9"/>
                    </a:lnTo>
                    <a:lnTo>
                      <a:pt x="24" y="12"/>
                    </a:lnTo>
                    <a:lnTo>
                      <a:pt x="20" y="22"/>
                    </a:lnTo>
                    <a:lnTo>
                      <a:pt x="9" y="26"/>
                    </a:lnTo>
                    <a:lnTo>
                      <a:pt x="1" y="27"/>
                    </a:lnTo>
                    <a:lnTo>
                      <a:pt x="0" y="19"/>
                    </a:lnTo>
                    <a:lnTo>
                      <a:pt x="2" y="15"/>
                    </a:lnTo>
                    <a:lnTo>
                      <a:pt x="6" y="11"/>
                    </a:lnTo>
                    <a:lnTo>
                      <a:pt x="10" y="9"/>
                    </a:lnTo>
                    <a:lnTo>
                      <a:pt x="20" y="7"/>
                    </a:lnTo>
                    <a:lnTo>
                      <a:pt x="31" y="3"/>
                    </a:lnTo>
                    <a:lnTo>
                      <a:pt x="33" y="0"/>
                    </a:lnTo>
                    <a:lnTo>
                      <a:pt x="37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34" name="Freeform 82"/>
              <p:cNvSpPr>
                <a:spLocks/>
              </p:cNvSpPr>
              <p:nvPr/>
            </p:nvSpPr>
            <p:spPr bwMode="auto">
              <a:xfrm>
                <a:off x="2617" y="1733"/>
                <a:ext cx="16" cy="19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3" y="8"/>
                  </a:cxn>
                  <a:cxn ang="0">
                    <a:pos x="16" y="18"/>
                  </a:cxn>
                  <a:cxn ang="0">
                    <a:pos x="11" y="17"/>
                  </a:cxn>
                  <a:cxn ang="0">
                    <a:pos x="7" y="15"/>
                  </a:cxn>
                  <a:cxn ang="0">
                    <a:pos x="1" y="15"/>
                  </a:cxn>
                  <a:cxn ang="0">
                    <a:pos x="0" y="19"/>
                  </a:cxn>
                  <a:cxn ang="0">
                    <a:pos x="0" y="15"/>
                  </a:cxn>
                  <a:cxn ang="0">
                    <a:pos x="0" y="10"/>
                  </a:cxn>
                  <a:cxn ang="0">
                    <a:pos x="7" y="7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6" h="19">
                    <a:moveTo>
                      <a:pt x="12" y="0"/>
                    </a:moveTo>
                    <a:lnTo>
                      <a:pt x="13" y="8"/>
                    </a:lnTo>
                    <a:lnTo>
                      <a:pt x="16" y="18"/>
                    </a:lnTo>
                    <a:lnTo>
                      <a:pt x="11" y="17"/>
                    </a:lnTo>
                    <a:lnTo>
                      <a:pt x="7" y="15"/>
                    </a:lnTo>
                    <a:lnTo>
                      <a:pt x="1" y="15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7" y="7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35" name="Freeform 83"/>
              <p:cNvSpPr>
                <a:spLocks/>
              </p:cNvSpPr>
              <p:nvPr/>
            </p:nvSpPr>
            <p:spPr bwMode="auto">
              <a:xfrm>
                <a:off x="2568" y="1758"/>
                <a:ext cx="9" cy="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7" y="4"/>
                  </a:cxn>
                  <a:cxn ang="0">
                    <a:pos x="4" y="9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4" y="1"/>
                  </a:cxn>
                  <a:cxn ang="0">
                    <a:pos x="9" y="0"/>
                  </a:cxn>
                  <a:cxn ang="0">
                    <a:pos x="9" y="0"/>
                  </a:cxn>
                </a:cxnLst>
                <a:rect l="0" t="0" r="r" b="b"/>
                <a:pathLst>
                  <a:path w="9" h="10">
                    <a:moveTo>
                      <a:pt x="9" y="0"/>
                    </a:moveTo>
                    <a:lnTo>
                      <a:pt x="7" y="4"/>
                    </a:lnTo>
                    <a:lnTo>
                      <a:pt x="4" y="9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4" y="1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36" name="Freeform 84"/>
              <p:cNvSpPr>
                <a:spLocks/>
              </p:cNvSpPr>
              <p:nvPr/>
            </p:nvSpPr>
            <p:spPr bwMode="auto">
              <a:xfrm>
                <a:off x="2586" y="1798"/>
                <a:ext cx="62" cy="50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1" y="4"/>
                  </a:cxn>
                  <a:cxn ang="0">
                    <a:pos x="53" y="10"/>
                  </a:cxn>
                  <a:cxn ang="0">
                    <a:pos x="54" y="14"/>
                  </a:cxn>
                  <a:cxn ang="0">
                    <a:pos x="62" y="16"/>
                  </a:cxn>
                  <a:cxn ang="0">
                    <a:pos x="55" y="20"/>
                  </a:cxn>
                  <a:cxn ang="0">
                    <a:pos x="50" y="20"/>
                  </a:cxn>
                  <a:cxn ang="0">
                    <a:pos x="42" y="19"/>
                  </a:cxn>
                  <a:cxn ang="0">
                    <a:pos x="38" y="27"/>
                  </a:cxn>
                  <a:cxn ang="0">
                    <a:pos x="40" y="38"/>
                  </a:cxn>
                  <a:cxn ang="0">
                    <a:pos x="43" y="50"/>
                  </a:cxn>
                  <a:cxn ang="0">
                    <a:pos x="31" y="49"/>
                  </a:cxn>
                  <a:cxn ang="0">
                    <a:pos x="20" y="49"/>
                  </a:cxn>
                  <a:cxn ang="0">
                    <a:pos x="9" y="49"/>
                  </a:cxn>
                  <a:cxn ang="0">
                    <a:pos x="0" y="49"/>
                  </a:cxn>
                  <a:cxn ang="0">
                    <a:pos x="4" y="42"/>
                  </a:cxn>
                  <a:cxn ang="0">
                    <a:pos x="3" y="35"/>
                  </a:cxn>
                  <a:cxn ang="0">
                    <a:pos x="3" y="27"/>
                  </a:cxn>
                  <a:cxn ang="0">
                    <a:pos x="11" y="24"/>
                  </a:cxn>
                  <a:cxn ang="0">
                    <a:pos x="12" y="16"/>
                  </a:cxn>
                  <a:cxn ang="0">
                    <a:pos x="11" y="10"/>
                  </a:cxn>
                  <a:cxn ang="0">
                    <a:pos x="20" y="18"/>
                  </a:cxn>
                  <a:cxn ang="0">
                    <a:pos x="34" y="22"/>
                  </a:cxn>
                  <a:cxn ang="0">
                    <a:pos x="38" y="20"/>
                  </a:cxn>
                  <a:cxn ang="0">
                    <a:pos x="43" y="18"/>
                  </a:cxn>
                  <a:cxn ang="0">
                    <a:pos x="46" y="12"/>
                  </a:cxn>
                  <a:cxn ang="0">
                    <a:pos x="47" y="7"/>
                  </a:cxn>
                  <a:cxn ang="0">
                    <a:pos x="50" y="3"/>
                  </a:cxn>
                  <a:cxn ang="0">
                    <a:pos x="53" y="0"/>
                  </a:cxn>
                  <a:cxn ang="0">
                    <a:pos x="53" y="0"/>
                  </a:cxn>
                </a:cxnLst>
                <a:rect l="0" t="0" r="r" b="b"/>
                <a:pathLst>
                  <a:path w="62" h="50">
                    <a:moveTo>
                      <a:pt x="53" y="0"/>
                    </a:moveTo>
                    <a:lnTo>
                      <a:pt x="51" y="4"/>
                    </a:lnTo>
                    <a:lnTo>
                      <a:pt x="53" y="10"/>
                    </a:lnTo>
                    <a:lnTo>
                      <a:pt x="54" y="14"/>
                    </a:lnTo>
                    <a:lnTo>
                      <a:pt x="62" y="16"/>
                    </a:lnTo>
                    <a:lnTo>
                      <a:pt x="55" y="20"/>
                    </a:lnTo>
                    <a:lnTo>
                      <a:pt x="50" y="20"/>
                    </a:lnTo>
                    <a:lnTo>
                      <a:pt x="42" y="19"/>
                    </a:lnTo>
                    <a:lnTo>
                      <a:pt x="38" y="27"/>
                    </a:lnTo>
                    <a:lnTo>
                      <a:pt x="40" y="38"/>
                    </a:lnTo>
                    <a:lnTo>
                      <a:pt x="43" y="50"/>
                    </a:lnTo>
                    <a:lnTo>
                      <a:pt x="31" y="49"/>
                    </a:lnTo>
                    <a:lnTo>
                      <a:pt x="20" y="49"/>
                    </a:lnTo>
                    <a:lnTo>
                      <a:pt x="9" y="49"/>
                    </a:lnTo>
                    <a:lnTo>
                      <a:pt x="0" y="49"/>
                    </a:lnTo>
                    <a:lnTo>
                      <a:pt x="4" y="42"/>
                    </a:lnTo>
                    <a:lnTo>
                      <a:pt x="3" y="35"/>
                    </a:lnTo>
                    <a:lnTo>
                      <a:pt x="3" y="27"/>
                    </a:lnTo>
                    <a:lnTo>
                      <a:pt x="11" y="24"/>
                    </a:lnTo>
                    <a:lnTo>
                      <a:pt x="12" y="16"/>
                    </a:lnTo>
                    <a:lnTo>
                      <a:pt x="11" y="10"/>
                    </a:lnTo>
                    <a:lnTo>
                      <a:pt x="20" y="18"/>
                    </a:lnTo>
                    <a:lnTo>
                      <a:pt x="34" y="22"/>
                    </a:lnTo>
                    <a:lnTo>
                      <a:pt x="38" y="20"/>
                    </a:lnTo>
                    <a:lnTo>
                      <a:pt x="43" y="18"/>
                    </a:lnTo>
                    <a:lnTo>
                      <a:pt x="46" y="12"/>
                    </a:lnTo>
                    <a:lnTo>
                      <a:pt x="47" y="7"/>
                    </a:lnTo>
                    <a:lnTo>
                      <a:pt x="50" y="3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37" name="Freeform 85"/>
              <p:cNvSpPr>
                <a:spLocks/>
              </p:cNvSpPr>
              <p:nvPr/>
            </p:nvSpPr>
            <p:spPr bwMode="auto">
              <a:xfrm>
                <a:off x="2564" y="1805"/>
                <a:ext cx="29" cy="30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7" y="3"/>
                  </a:cxn>
                  <a:cxn ang="0">
                    <a:pos x="29" y="5"/>
                  </a:cxn>
                  <a:cxn ang="0">
                    <a:pos x="19" y="7"/>
                  </a:cxn>
                  <a:cxn ang="0">
                    <a:pos x="14" y="13"/>
                  </a:cxn>
                  <a:cxn ang="0">
                    <a:pos x="7" y="21"/>
                  </a:cxn>
                  <a:cxn ang="0">
                    <a:pos x="0" y="30"/>
                  </a:cxn>
                  <a:cxn ang="0">
                    <a:pos x="0" y="20"/>
                  </a:cxn>
                  <a:cxn ang="0">
                    <a:pos x="4" y="11"/>
                  </a:cxn>
                  <a:cxn ang="0">
                    <a:pos x="11" y="4"/>
                  </a:cxn>
                  <a:cxn ang="0">
                    <a:pos x="22" y="5"/>
                  </a:cxn>
                  <a:cxn ang="0">
                    <a:pos x="23" y="3"/>
                  </a:cxn>
                  <a:cxn ang="0">
                    <a:pos x="26" y="0"/>
                  </a:cxn>
                  <a:cxn ang="0">
                    <a:pos x="26" y="0"/>
                  </a:cxn>
                </a:cxnLst>
                <a:rect l="0" t="0" r="r" b="b"/>
                <a:pathLst>
                  <a:path w="29" h="30">
                    <a:moveTo>
                      <a:pt x="26" y="0"/>
                    </a:moveTo>
                    <a:lnTo>
                      <a:pt x="27" y="3"/>
                    </a:lnTo>
                    <a:lnTo>
                      <a:pt x="29" y="5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7" y="21"/>
                    </a:lnTo>
                    <a:lnTo>
                      <a:pt x="0" y="30"/>
                    </a:lnTo>
                    <a:lnTo>
                      <a:pt x="0" y="20"/>
                    </a:lnTo>
                    <a:lnTo>
                      <a:pt x="4" y="11"/>
                    </a:lnTo>
                    <a:lnTo>
                      <a:pt x="11" y="4"/>
                    </a:lnTo>
                    <a:lnTo>
                      <a:pt x="22" y="5"/>
                    </a:lnTo>
                    <a:lnTo>
                      <a:pt x="23" y="3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39" name="Freeform 87"/>
              <p:cNvSpPr>
                <a:spLocks/>
              </p:cNvSpPr>
              <p:nvPr/>
            </p:nvSpPr>
            <p:spPr bwMode="auto">
              <a:xfrm>
                <a:off x="2614" y="1826"/>
                <a:ext cx="10" cy="1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6" y="3"/>
                  </a:cxn>
                  <a:cxn ang="0">
                    <a:pos x="10" y="10"/>
                  </a:cxn>
                  <a:cxn ang="0">
                    <a:pos x="8" y="14"/>
                  </a:cxn>
                  <a:cxn ang="0">
                    <a:pos x="3" y="15"/>
                  </a:cxn>
                  <a:cxn ang="0">
                    <a:pos x="0" y="7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10" h="15">
                    <a:moveTo>
                      <a:pt x="3" y="0"/>
                    </a:moveTo>
                    <a:lnTo>
                      <a:pt x="6" y="3"/>
                    </a:lnTo>
                    <a:lnTo>
                      <a:pt x="10" y="10"/>
                    </a:lnTo>
                    <a:lnTo>
                      <a:pt x="8" y="14"/>
                    </a:lnTo>
                    <a:lnTo>
                      <a:pt x="3" y="15"/>
                    </a:lnTo>
                    <a:lnTo>
                      <a:pt x="0" y="7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40" name="Freeform 88"/>
              <p:cNvSpPr>
                <a:spLocks/>
              </p:cNvSpPr>
              <p:nvPr/>
            </p:nvSpPr>
            <p:spPr bwMode="auto">
              <a:xfrm>
                <a:off x="2643" y="1836"/>
                <a:ext cx="2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3"/>
                  </a:cxn>
                  <a:cxn ang="0">
                    <a:pos x="2" y="8"/>
                  </a:cxn>
                  <a:cxn ang="0">
                    <a:pos x="1" y="9"/>
                  </a:cxn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lnTo>
                      <a:pt x="1" y="3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41" name="Freeform 89"/>
              <p:cNvSpPr>
                <a:spLocks/>
              </p:cNvSpPr>
              <p:nvPr/>
            </p:nvSpPr>
            <p:spPr bwMode="auto">
              <a:xfrm>
                <a:off x="2564" y="1841"/>
                <a:ext cx="13" cy="2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6"/>
                  </a:cxn>
                  <a:cxn ang="0">
                    <a:pos x="11" y="14"/>
                  </a:cxn>
                  <a:cxn ang="0">
                    <a:pos x="6" y="19"/>
                  </a:cxn>
                  <a:cxn ang="0">
                    <a:pos x="0" y="22"/>
                  </a:cxn>
                  <a:cxn ang="0">
                    <a:pos x="3" y="15"/>
                  </a:cxn>
                  <a:cxn ang="0">
                    <a:pos x="4" y="10"/>
                  </a:cxn>
                  <a:cxn ang="0">
                    <a:pos x="6" y="3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13" h="22">
                    <a:moveTo>
                      <a:pt x="13" y="0"/>
                    </a:moveTo>
                    <a:lnTo>
                      <a:pt x="13" y="6"/>
                    </a:lnTo>
                    <a:lnTo>
                      <a:pt x="11" y="14"/>
                    </a:lnTo>
                    <a:lnTo>
                      <a:pt x="6" y="19"/>
                    </a:lnTo>
                    <a:lnTo>
                      <a:pt x="0" y="22"/>
                    </a:lnTo>
                    <a:lnTo>
                      <a:pt x="3" y="15"/>
                    </a:lnTo>
                    <a:lnTo>
                      <a:pt x="4" y="10"/>
                    </a:lnTo>
                    <a:lnTo>
                      <a:pt x="6" y="3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42" name="Freeform 90"/>
              <p:cNvSpPr>
                <a:spLocks/>
              </p:cNvSpPr>
              <p:nvPr/>
            </p:nvSpPr>
            <p:spPr bwMode="auto">
              <a:xfrm>
                <a:off x="2657" y="1841"/>
                <a:ext cx="14" cy="2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9" y="3"/>
                  </a:cxn>
                  <a:cxn ang="0">
                    <a:pos x="14" y="6"/>
                  </a:cxn>
                  <a:cxn ang="0">
                    <a:pos x="9" y="7"/>
                  </a:cxn>
                  <a:cxn ang="0">
                    <a:pos x="7" y="11"/>
                  </a:cxn>
                  <a:cxn ang="0">
                    <a:pos x="6" y="16"/>
                  </a:cxn>
                  <a:cxn ang="0">
                    <a:pos x="10" y="22"/>
                  </a:cxn>
                  <a:cxn ang="0">
                    <a:pos x="6" y="23"/>
                  </a:cxn>
                  <a:cxn ang="0">
                    <a:pos x="3" y="29"/>
                  </a:cxn>
                  <a:cxn ang="0">
                    <a:pos x="0" y="14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14" h="29">
                    <a:moveTo>
                      <a:pt x="3" y="0"/>
                    </a:moveTo>
                    <a:lnTo>
                      <a:pt x="9" y="3"/>
                    </a:lnTo>
                    <a:lnTo>
                      <a:pt x="14" y="6"/>
                    </a:lnTo>
                    <a:lnTo>
                      <a:pt x="9" y="7"/>
                    </a:lnTo>
                    <a:lnTo>
                      <a:pt x="7" y="11"/>
                    </a:lnTo>
                    <a:lnTo>
                      <a:pt x="6" y="16"/>
                    </a:lnTo>
                    <a:lnTo>
                      <a:pt x="10" y="22"/>
                    </a:lnTo>
                    <a:lnTo>
                      <a:pt x="6" y="23"/>
                    </a:lnTo>
                    <a:lnTo>
                      <a:pt x="3" y="29"/>
                    </a:lnTo>
                    <a:lnTo>
                      <a:pt x="0" y="14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43" name="Freeform 91"/>
              <p:cNvSpPr>
                <a:spLocks/>
              </p:cNvSpPr>
              <p:nvPr/>
            </p:nvSpPr>
            <p:spPr bwMode="auto">
              <a:xfrm>
                <a:off x="2583" y="1857"/>
                <a:ext cx="29" cy="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6" y="2"/>
                  </a:cxn>
                  <a:cxn ang="0">
                    <a:pos x="29" y="3"/>
                  </a:cxn>
                  <a:cxn ang="0">
                    <a:pos x="22" y="7"/>
                  </a:cxn>
                  <a:cxn ang="0">
                    <a:pos x="15" y="7"/>
                  </a:cxn>
                  <a:cxn ang="0">
                    <a:pos x="6" y="6"/>
                  </a:cxn>
                  <a:cxn ang="0">
                    <a:pos x="0" y="6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29" h="7">
                    <a:moveTo>
                      <a:pt x="7" y="0"/>
                    </a:moveTo>
                    <a:lnTo>
                      <a:pt x="16" y="2"/>
                    </a:lnTo>
                    <a:lnTo>
                      <a:pt x="29" y="3"/>
                    </a:lnTo>
                    <a:lnTo>
                      <a:pt x="22" y="7"/>
                    </a:lnTo>
                    <a:lnTo>
                      <a:pt x="15" y="7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44" name="Freeform 92"/>
              <p:cNvSpPr>
                <a:spLocks/>
              </p:cNvSpPr>
              <p:nvPr/>
            </p:nvSpPr>
            <p:spPr bwMode="auto">
              <a:xfrm>
                <a:off x="2671" y="1860"/>
                <a:ext cx="17" cy="2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1" y="4"/>
                  </a:cxn>
                  <a:cxn ang="0">
                    <a:pos x="13" y="11"/>
                  </a:cxn>
                  <a:cxn ang="0">
                    <a:pos x="15" y="18"/>
                  </a:cxn>
                  <a:cxn ang="0">
                    <a:pos x="17" y="24"/>
                  </a:cxn>
                  <a:cxn ang="0">
                    <a:pos x="13" y="26"/>
                  </a:cxn>
                  <a:cxn ang="0">
                    <a:pos x="12" y="27"/>
                  </a:cxn>
                  <a:cxn ang="0">
                    <a:pos x="5" y="14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17" h="27">
                    <a:moveTo>
                      <a:pt x="5" y="0"/>
                    </a:moveTo>
                    <a:lnTo>
                      <a:pt x="11" y="4"/>
                    </a:lnTo>
                    <a:lnTo>
                      <a:pt x="13" y="11"/>
                    </a:lnTo>
                    <a:lnTo>
                      <a:pt x="15" y="18"/>
                    </a:lnTo>
                    <a:lnTo>
                      <a:pt x="17" y="24"/>
                    </a:lnTo>
                    <a:lnTo>
                      <a:pt x="13" y="26"/>
                    </a:lnTo>
                    <a:lnTo>
                      <a:pt x="12" y="27"/>
                    </a:lnTo>
                    <a:lnTo>
                      <a:pt x="5" y="1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45" name="Freeform 93"/>
              <p:cNvSpPr>
                <a:spLocks/>
              </p:cNvSpPr>
              <p:nvPr/>
            </p:nvSpPr>
            <p:spPr bwMode="auto">
              <a:xfrm>
                <a:off x="2617" y="1863"/>
                <a:ext cx="7" cy="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1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4" y="1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46" name="Freeform 94"/>
              <p:cNvSpPr>
                <a:spLocks/>
              </p:cNvSpPr>
              <p:nvPr/>
            </p:nvSpPr>
            <p:spPr bwMode="auto">
              <a:xfrm>
                <a:off x="2547" y="1867"/>
                <a:ext cx="8" cy="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5" y="4"/>
                  </a:cxn>
                  <a:cxn ang="0">
                    <a:pos x="3" y="8"/>
                  </a:cxn>
                  <a:cxn ang="0">
                    <a:pos x="0" y="8"/>
                  </a:cxn>
                  <a:cxn ang="0">
                    <a:pos x="3" y="3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lnTo>
                      <a:pt x="5" y="4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47" name="Freeform 95"/>
              <p:cNvSpPr>
                <a:spLocks/>
              </p:cNvSpPr>
              <p:nvPr/>
            </p:nvSpPr>
            <p:spPr bwMode="auto">
              <a:xfrm>
                <a:off x="2598" y="1875"/>
                <a:ext cx="16" cy="1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1" y="1"/>
                  </a:cxn>
                  <a:cxn ang="0">
                    <a:pos x="16" y="4"/>
                  </a:cxn>
                  <a:cxn ang="0">
                    <a:pos x="11" y="11"/>
                  </a:cxn>
                  <a:cxn ang="0">
                    <a:pos x="4" y="11"/>
                  </a:cxn>
                  <a:cxn ang="0">
                    <a:pos x="0" y="5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16" h="11">
                    <a:moveTo>
                      <a:pt x="7" y="0"/>
                    </a:moveTo>
                    <a:lnTo>
                      <a:pt x="11" y="1"/>
                    </a:lnTo>
                    <a:lnTo>
                      <a:pt x="16" y="4"/>
                    </a:lnTo>
                    <a:lnTo>
                      <a:pt x="11" y="11"/>
                    </a:lnTo>
                    <a:lnTo>
                      <a:pt x="4" y="11"/>
                    </a:lnTo>
                    <a:lnTo>
                      <a:pt x="0" y="5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48" name="Freeform 96"/>
              <p:cNvSpPr>
                <a:spLocks/>
              </p:cNvSpPr>
              <p:nvPr/>
            </p:nvSpPr>
            <p:spPr bwMode="auto">
              <a:xfrm>
                <a:off x="2555" y="1879"/>
                <a:ext cx="11" cy="2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1" y="5"/>
                  </a:cxn>
                  <a:cxn ang="0">
                    <a:pos x="9" y="12"/>
                  </a:cxn>
                  <a:cxn ang="0">
                    <a:pos x="5" y="16"/>
                  </a:cxn>
                  <a:cxn ang="0">
                    <a:pos x="9" y="22"/>
                  </a:cxn>
                  <a:cxn ang="0">
                    <a:pos x="5" y="23"/>
                  </a:cxn>
                  <a:cxn ang="0">
                    <a:pos x="4" y="24"/>
                  </a:cxn>
                  <a:cxn ang="0">
                    <a:pos x="0" y="16"/>
                  </a:cxn>
                  <a:cxn ang="0">
                    <a:pos x="4" y="12"/>
                  </a:cxn>
                  <a:cxn ang="0">
                    <a:pos x="5" y="5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9" y="0"/>
                  </a:cxn>
                </a:cxnLst>
                <a:rect l="0" t="0" r="r" b="b"/>
                <a:pathLst>
                  <a:path w="11" h="24">
                    <a:moveTo>
                      <a:pt x="9" y="0"/>
                    </a:moveTo>
                    <a:lnTo>
                      <a:pt x="11" y="5"/>
                    </a:lnTo>
                    <a:lnTo>
                      <a:pt x="9" y="12"/>
                    </a:lnTo>
                    <a:lnTo>
                      <a:pt x="5" y="16"/>
                    </a:lnTo>
                    <a:lnTo>
                      <a:pt x="9" y="22"/>
                    </a:lnTo>
                    <a:lnTo>
                      <a:pt x="5" y="23"/>
                    </a:lnTo>
                    <a:lnTo>
                      <a:pt x="4" y="24"/>
                    </a:lnTo>
                    <a:lnTo>
                      <a:pt x="0" y="16"/>
                    </a:lnTo>
                    <a:lnTo>
                      <a:pt x="4" y="12"/>
                    </a:lnTo>
                    <a:lnTo>
                      <a:pt x="5" y="5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51" name="Freeform 99"/>
              <p:cNvSpPr>
                <a:spLocks/>
              </p:cNvSpPr>
              <p:nvPr/>
            </p:nvSpPr>
            <p:spPr bwMode="auto">
              <a:xfrm>
                <a:off x="2655" y="1884"/>
                <a:ext cx="4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4" y="3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52" name="Freeform 100"/>
              <p:cNvSpPr>
                <a:spLocks/>
              </p:cNvSpPr>
              <p:nvPr/>
            </p:nvSpPr>
            <p:spPr bwMode="auto">
              <a:xfrm>
                <a:off x="2614" y="1897"/>
                <a:ext cx="4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" y="1"/>
                  </a:cxn>
                  <a:cxn ang="0">
                    <a:pos x="3" y="4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lnTo>
                      <a:pt x="4" y="1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54" name="Freeform 102"/>
              <p:cNvSpPr>
                <a:spLocks/>
              </p:cNvSpPr>
              <p:nvPr/>
            </p:nvSpPr>
            <p:spPr bwMode="auto">
              <a:xfrm>
                <a:off x="2610" y="1914"/>
                <a:ext cx="4" cy="4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4" y="0"/>
                  </a:cxn>
                  <a:cxn ang="0">
                    <a:pos x="3" y="3"/>
                  </a:cxn>
                  <a:cxn ang="0">
                    <a:pos x="0" y="4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0" t="0" r="r" b="b"/>
                <a:pathLst>
                  <a:path w="4" h="4">
                    <a:moveTo>
                      <a:pt x="2" y="1"/>
                    </a:moveTo>
                    <a:lnTo>
                      <a:pt x="4" y="0"/>
                    </a:lnTo>
                    <a:lnTo>
                      <a:pt x="3" y="3"/>
                    </a:lnTo>
                    <a:lnTo>
                      <a:pt x="0" y="4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55" name="Freeform 103"/>
              <p:cNvSpPr>
                <a:spLocks/>
              </p:cNvSpPr>
              <p:nvPr/>
            </p:nvSpPr>
            <p:spPr bwMode="auto">
              <a:xfrm>
                <a:off x="2566" y="1937"/>
                <a:ext cx="24" cy="2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9" y="5"/>
                  </a:cxn>
                  <a:cxn ang="0">
                    <a:pos x="8" y="12"/>
                  </a:cxn>
                  <a:cxn ang="0">
                    <a:pos x="8" y="18"/>
                  </a:cxn>
                  <a:cxn ang="0">
                    <a:pos x="17" y="22"/>
                  </a:cxn>
                  <a:cxn ang="0">
                    <a:pos x="20" y="22"/>
                  </a:cxn>
                  <a:cxn ang="0">
                    <a:pos x="24" y="22"/>
                  </a:cxn>
                  <a:cxn ang="0">
                    <a:pos x="19" y="27"/>
                  </a:cxn>
                  <a:cxn ang="0">
                    <a:pos x="13" y="24"/>
                  </a:cxn>
                  <a:cxn ang="0">
                    <a:pos x="6" y="18"/>
                  </a:cxn>
                  <a:cxn ang="0">
                    <a:pos x="0" y="19"/>
                  </a:cxn>
                  <a:cxn ang="0">
                    <a:pos x="0" y="12"/>
                  </a:cxn>
                  <a:cxn ang="0">
                    <a:pos x="1" y="8"/>
                  </a:cxn>
                  <a:cxn ang="0">
                    <a:pos x="4" y="3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24" h="27">
                    <a:moveTo>
                      <a:pt x="11" y="0"/>
                    </a:moveTo>
                    <a:lnTo>
                      <a:pt x="9" y="5"/>
                    </a:lnTo>
                    <a:lnTo>
                      <a:pt x="8" y="12"/>
                    </a:lnTo>
                    <a:lnTo>
                      <a:pt x="8" y="18"/>
                    </a:lnTo>
                    <a:lnTo>
                      <a:pt x="17" y="22"/>
                    </a:lnTo>
                    <a:lnTo>
                      <a:pt x="20" y="22"/>
                    </a:lnTo>
                    <a:lnTo>
                      <a:pt x="24" y="22"/>
                    </a:lnTo>
                    <a:lnTo>
                      <a:pt x="19" y="27"/>
                    </a:lnTo>
                    <a:lnTo>
                      <a:pt x="13" y="24"/>
                    </a:lnTo>
                    <a:lnTo>
                      <a:pt x="6" y="18"/>
                    </a:lnTo>
                    <a:lnTo>
                      <a:pt x="0" y="19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56" name="Freeform 104"/>
              <p:cNvSpPr>
                <a:spLocks/>
              </p:cNvSpPr>
              <p:nvPr/>
            </p:nvSpPr>
            <p:spPr bwMode="auto">
              <a:xfrm>
                <a:off x="2543" y="1959"/>
                <a:ext cx="9" cy="1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8" y="5"/>
                  </a:cxn>
                  <a:cxn ang="0">
                    <a:pos x="7" y="10"/>
                  </a:cxn>
                  <a:cxn ang="0">
                    <a:pos x="3" y="13"/>
                  </a:cxn>
                  <a:cxn ang="0">
                    <a:pos x="0" y="9"/>
                  </a:cxn>
                  <a:cxn ang="0">
                    <a:pos x="4" y="4"/>
                  </a:cxn>
                  <a:cxn ang="0">
                    <a:pos x="9" y="0"/>
                  </a:cxn>
                  <a:cxn ang="0">
                    <a:pos x="9" y="0"/>
                  </a:cxn>
                </a:cxnLst>
                <a:rect l="0" t="0" r="r" b="b"/>
                <a:pathLst>
                  <a:path w="9" h="13">
                    <a:moveTo>
                      <a:pt x="9" y="0"/>
                    </a:moveTo>
                    <a:lnTo>
                      <a:pt x="8" y="5"/>
                    </a:lnTo>
                    <a:lnTo>
                      <a:pt x="7" y="10"/>
                    </a:lnTo>
                    <a:lnTo>
                      <a:pt x="3" y="13"/>
                    </a:lnTo>
                    <a:lnTo>
                      <a:pt x="0" y="9"/>
                    </a:lnTo>
                    <a:lnTo>
                      <a:pt x="4" y="4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58" name="Freeform 106"/>
              <p:cNvSpPr>
                <a:spLocks/>
              </p:cNvSpPr>
              <p:nvPr/>
            </p:nvSpPr>
            <p:spPr bwMode="auto">
              <a:xfrm>
                <a:off x="2516" y="1971"/>
                <a:ext cx="62" cy="40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55" y="2"/>
                  </a:cxn>
                  <a:cxn ang="0">
                    <a:pos x="62" y="9"/>
                  </a:cxn>
                  <a:cxn ang="0">
                    <a:pos x="61" y="9"/>
                  </a:cxn>
                  <a:cxn ang="0">
                    <a:pos x="52" y="5"/>
                  </a:cxn>
                  <a:cxn ang="0">
                    <a:pos x="50" y="9"/>
                  </a:cxn>
                  <a:cxn ang="0">
                    <a:pos x="46" y="15"/>
                  </a:cxn>
                  <a:cxn ang="0">
                    <a:pos x="43" y="21"/>
                  </a:cxn>
                  <a:cxn ang="0">
                    <a:pos x="40" y="13"/>
                  </a:cxn>
                  <a:cxn ang="0">
                    <a:pos x="34" y="15"/>
                  </a:cxn>
                  <a:cxn ang="0">
                    <a:pos x="27" y="17"/>
                  </a:cxn>
                  <a:cxn ang="0">
                    <a:pos x="21" y="21"/>
                  </a:cxn>
                  <a:cxn ang="0">
                    <a:pos x="16" y="24"/>
                  </a:cxn>
                  <a:cxn ang="0">
                    <a:pos x="17" y="31"/>
                  </a:cxn>
                  <a:cxn ang="0">
                    <a:pos x="21" y="35"/>
                  </a:cxn>
                  <a:cxn ang="0">
                    <a:pos x="27" y="38"/>
                  </a:cxn>
                  <a:cxn ang="0">
                    <a:pos x="17" y="38"/>
                  </a:cxn>
                  <a:cxn ang="0">
                    <a:pos x="7" y="40"/>
                  </a:cxn>
                  <a:cxn ang="0">
                    <a:pos x="8" y="32"/>
                  </a:cxn>
                  <a:cxn ang="0">
                    <a:pos x="8" y="25"/>
                  </a:cxn>
                  <a:cxn ang="0">
                    <a:pos x="5" y="19"/>
                  </a:cxn>
                  <a:cxn ang="0">
                    <a:pos x="0" y="16"/>
                  </a:cxn>
                  <a:cxn ang="0">
                    <a:pos x="7" y="11"/>
                  </a:cxn>
                  <a:cxn ang="0">
                    <a:pos x="17" y="12"/>
                  </a:cxn>
                  <a:cxn ang="0">
                    <a:pos x="27" y="12"/>
                  </a:cxn>
                  <a:cxn ang="0">
                    <a:pos x="36" y="7"/>
                  </a:cxn>
                  <a:cxn ang="0">
                    <a:pos x="43" y="11"/>
                  </a:cxn>
                  <a:cxn ang="0">
                    <a:pos x="44" y="7"/>
                  </a:cxn>
                  <a:cxn ang="0">
                    <a:pos x="44" y="1"/>
                  </a:cxn>
                  <a:cxn ang="0">
                    <a:pos x="48" y="0"/>
                  </a:cxn>
                  <a:cxn ang="0">
                    <a:pos x="48" y="0"/>
                  </a:cxn>
                </a:cxnLst>
                <a:rect l="0" t="0" r="r" b="b"/>
                <a:pathLst>
                  <a:path w="62" h="40">
                    <a:moveTo>
                      <a:pt x="48" y="0"/>
                    </a:moveTo>
                    <a:lnTo>
                      <a:pt x="55" y="2"/>
                    </a:lnTo>
                    <a:lnTo>
                      <a:pt x="62" y="9"/>
                    </a:lnTo>
                    <a:lnTo>
                      <a:pt x="61" y="9"/>
                    </a:lnTo>
                    <a:lnTo>
                      <a:pt x="52" y="5"/>
                    </a:lnTo>
                    <a:lnTo>
                      <a:pt x="50" y="9"/>
                    </a:lnTo>
                    <a:lnTo>
                      <a:pt x="46" y="15"/>
                    </a:lnTo>
                    <a:lnTo>
                      <a:pt x="43" y="21"/>
                    </a:lnTo>
                    <a:lnTo>
                      <a:pt x="40" y="13"/>
                    </a:lnTo>
                    <a:lnTo>
                      <a:pt x="34" y="15"/>
                    </a:lnTo>
                    <a:lnTo>
                      <a:pt x="27" y="17"/>
                    </a:lnTo>
                    <a:lnTo>
                      <a:pt x="21" y="21"/>
                    </a:lnTo>
                    <a:lnTo>
                      <a:pt x="16" y="24"/>
                    </a:lnTo>
                    <a:lnTo>
                      <a:pt x="17" y="31"/>
                    </a:lnTo>
                    <a:lnTo>
                      <a:pt x="21" y="35"/>
                    </a:lnTo>
                    <a:lnTo>
                      <a:pt x="27" y="38"/>
                    </a:lnTo>
                    <a:lnTo>
                      <a:pt x="17" y="38"/>
                    </a:lnTo>
                    <a:lnTo>
                      <a:pt x="7" y="40"/>
                    </a:lnTo>
                    <a:lnTo>
                      <a:pt x="8" y="32"/>
                    </a:lnTo>
                    <a:lnTo>
                      <a:pt x="8" y="25"/>
                    </a:lnTo>
                    <a:lnTo>
                      <a:pt x="5" y="19"/>
                    </a:lnTo>
                    <a:lnTo>
                      <a:pt x="0" y="16"/>
                    </a:lnTo>
                    <a:lnTo>
                      <a:pt x="7" y="11"/>
                    </a:lnTo>
                    <a:lnTo>
                      <a:pt x="17" y="12"/>
                    </a:lnTo>
                    <a:lnTo>
                      <a:pt x="27" y="12"/>
                    </a:lnTo>
                    <a:lnTo>
                      <a:pt x="36" y="7"/>
                    </a:lnTo>
                    <a:lnTo>
                      <a:pt x="43" y="11"/>
                    </a:lnTo>
                    <a:lnTo>
                      <a:pt x="44" y="7"/>
                    </a:lnTo>
                    <a:lnTo>
                      <a:pt x="44" y="1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59" name="Freeform 107"/>
              <p:cNvSpPr>
                <a:spLocks/>
              </p:cNvSpPr>
              <p:nvPr/>
            </p:nvSpPr>
            <p:spPr bwMode="auto">
              <a:xfrm>
                <a:off x="2628" y="1980"/>
                <a:ext cx="8" cy="3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2"/>
                  </a:cxn>
                  <a:cxn ang="0">
                    <a:pos x="8" y="3"/>
                  </a:cxn>
                  <a:cxn ang="0">
                    <a:pos x="2" y="8"/>
                  </a:cxn>
                  <a:cxn ang="0">
                    <a:pos x="7" y="16"/>
                  </a:cxn>
                  <a:cxn ang="0">
                    <a:pos x="8" y="24"/>
                  </a:cxn>
                  <a:cxn ang="0">
                    <a:pos x="2" y="31"/>
                  </a:cxn>
                  <a:cxn ang="0">
                    <a:pos x="1" y="22"/>
                  </a:cxn>
                  <a:cxn ang="0">
                    <a:pos x="0" y="15"/>
                  </a:cxn>
                  <a:cxn ang="0">
                    <a:pos x="0" y="7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8" h="31">
                    <a:moveTo>
                      <a:pt x="1" y="0"/>
                    </a:moveTo>
                    <a:lnTo>
                      <a:pt x="2" y="2"/>
                    </a:lnTo>
                    <a:lnTo>
                      <a:pt x="8" y="3"/>
                    </a:lnTo>
                    <a:lnTo>
                      <a:pt x="2" y="8"/>
                    </a:lnTo>
                    <a:lnTo>
                      <a:pt x="7" y="16"/>
                    </a:lnTo>
                    <a:lnTo>
                      <a:pt x="8" y="24"/>
                    </a:lnTo>
                    <a:lnTo>
                      <a:pt x="2" y="31"/>
                    </a:lnTo>
                    <a:lnTo>
                      <a:pt x="1" y="22"/>
                    </a:lnTo>
                    <a:lnTo>
                      <a:pt x="0" y="15"/>
                    </a:lnTo>
                    <a:lnTo>
                      <a:pt x="0" y="7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60" name="Freeform 108"/>
              <p:cNvSpPr>
                <a:spLocks/>
              </p:cNvSpPr>
              <p:nvPr/>
            </p:nvSpPr>
            <p:spPr bwMode="auto">
              <a:xfrm>
                <a:off x="2559" y="1987"/>
                <a:ext cx="22" cy="24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2" y="8"/>
                  </a:cxn>
                  <a:cxn ang="0">
                    <a:pos x="20" y="19"/>
                  </a:cxn>
                  <a:cxn ang="0">
                    <a:pos x="15" y="24"/>
                  </a:cxn>
                  <a:cxn ang="0">
                    <a:pos x="5" y="22"/>
                  </a:cxn>
                  <a:cxn ang="0">
                    <a:pos x="3" y="16"/>
                  </a:cxn>
                  <a:cxn ang="0">
                    <a:pos x="0" y="12"/>
                  </a:cxn>
                  <a:cxn ang="0">
                    <a:pos x="0" y="9"/>
                  </a:cxn>
                  <a:cxn ang="0">
                    <a:pos x="5" y="13"/>
                  </a:cxn>
                  <a:cxn ang="0">
                    <a:pos x="12" y="12"/>
                  </a:cxn>
                  <a:cxn ang="0">
                    <a:pos x="16" y="5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22" h="24">
                    <a:moveTo>
                      <a:pt x="19" y="0"/>
                    </a:moveTo>
                    <a:lnTo>
                      <a:pt x="22" y="8"/>
                    </a:lnTo>
                    <a:lnTo>
                      <a:pt x="20" y="19"/>
                    </a:lnTo>
                    <a:lnTo>
                      <a:pt x="15" y="24"/>
                    </a:lnTo>
                    <a:lnTo>
                      <a:pt x="5" y="22"/>
                    </a:lnTo>
                    <a:lnTo>
                      <a:pt x="3" y="16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5" y="13"/>
                    </a:lnTo>
                    <a:lnTo>
                      <a:pt x="12" y="12"/>
                    </a:lnTo>
                    <a:lnTo>
                      <a:pt x="16" y="5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62" name="Freeform 110"/>
              <p:cNvSpPr>
                <a:spLocks/>
              </p:cNvSpPr>
              <p:nvPr/>
            </p:nvSpPr>
            <p:spPr bwMode="auto">
              <a:xfrm>
                <a:off x="2558" y="2018"/>
                <a:ext cx="23" cy="3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4" y="8"/>
                  </a:cxn>
                  <a:cxn ang="0">
                    <a:pos x="10" y="15"/>
                  </a:cxn>
                  <a:cxn ang="0">
                    <a:pos x="5" y="22"/>
                  </a:cxn>
                  <a:cxn ang="0">
                    <a:pos x="8" y="31"/>
                  </a:cxn>
                  <a:cxn ang="0">
                    <a:pos x="13" y="30"/>
                  </a:cxn>
                  <a:cxn ang="0">
                    <a:pos x="20" y="27"/>
                  </a:cxn>
                  <a:cxn ang="0">
                    <a:pos x="20" y="30"/>
                  </a:cxn>
                  <a:cxn ang="0">
                    <a:pos x="23" y="34"/>
                  </a:cxn>
                  <a:cxn ang="0">
                    <a:pos x="10" y="35"/>
                  </a:cxn>
                  <a:cxn ang="0">
                    <a:pos x="4" y="32"/>
                  </a:cxn>
                  <a:cxn ang="0">
                    <a:pos x="0" y="26"/>
                  </a:cxn>
                  <a:cxn ang="0">
                    <a:pos x="4" y="18"/>
                  </a:cxn>
                  <a:cxn ang="0">
                    <a:pos x="0" y="9"/>
                  </a:cxn>
                  <a:cxn ang="0">
                    <a:pos x="1" y="5"/>
                  </a:cxn>
                  <a:cxn ang="0">
                    <a:pos x="6" y="8"/>
                  </a:cxn>
                  <a:cxn ang="0">
                    <a:pos x="9" y="7"/>
                  </a:cxn>
                  <a:cxn ang="0">
                    <a:pos x="9" y="1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23" h="35">
                    <a:moveTo>
                      <a:pt x="13" y="0"/>
                    </a:moveTo>
                    <a:lnTo>
                      <a:pt x="14" y="8"/>
                    </a:lnTo>
                    <a:lnTo>
                      <a:pt x="10" y="15"/>
                    </a:lnTo>
                    <a:lnTo>
                      <a:pt x="5" y="22"/>
                    </a:lnTo>
                    <a:lnTo>
                      <a:pt x="8" y="31"/>
                    </a:lnTo>
                    <a:lnTo>
                      <a:pt x="13" y="30"/>
                    </a:lnTo>
                    <a:lnTo>
                      <a:pt x="20" y="27"/>
                    </a:lnTo>
                    <a:lnTo>
                      <a:pt x="20" y="30"/>
                    </a:lnTo>
                    <a:lnTo>
                      <a:pt x="23" y="34"/>
                    </a:lnTo>
                    <a:lnTo>
                      <a:pt x="10" y="35"/>
                    </a:lnTo>
                    <a:lnTo>
                      <a:pt x="4" y="32"/>
                    </a:lnTo>
                    <a:lnTo>
                      <a:pt x="0" y="26"/>
                    </a:lnTo>
                    <a:lnTo>
                      <a:pt x="4" y="18"/>
                    </a:lnTo>
                    <a:lnTo>
                      <a:pt x="0" y="9"/>
                    </a:lnTo>
                    <a:lnTo>
                      <a:pt x="1" y="5"/>
                    </a:lnTo>
                    <a:lnTo>
                      <a:pt x="6" y="8"/>
                    </a:lnTo>
                    <a:lnTo>
                      <a:pt x="9" y="7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63" name="Freeform 111"/>
              <p:cNvSpPr>
                <a:spLocks/>
              </p:cNvSpPr>
              <p:nvPr/>
            </p:nvSpPr>
            <p:spPr bwMode="auto">
              <a:xfrm>
                <a:off x="2535" y="2021"/>
                <a:ext cx="5" cy="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" y="2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4" y="2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64" name="Freeform 112"/>
              <p:cNvSpPr>
                <a:spLocks/>
              </p:cNvSpPr>
              <p:nvPr/>
            </p:nvSpPr>
            <p:spPr bwMode="auto">
              <a:xfrm>
                <a:off x="2587" y="2021"/>
                <a:ext cx="12" cy="1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9"/>
                  </a:cxn>
                  <a:cxn ang="0">
                    <a:pos x="3" y="15"/>
                  </a:cxn>
                  <a:cxn ang="0">
                    <a:pos x="0" y="9"/>
                  </a:cxn>
                  <a:cxn ang="0">
                    <a:pos x="0" y="2"/>
                  </a:cxn>
                  <a:cxn ang="0">
                    <a:pos x="7" y="1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15">
                    <a:moveTo>
                      <a:pt x="12" y="0"/>
                    </a:moveTo>
                    <a:lnTo>
                      <a:pt x="10" y="9"/>
                    </a:lnTo>
                    <a:lnTo>
                      <a:pt x="3" y="15"/>
                    </a:lnTo>
                    <a:lnTo>
                      <a:pt x="0" y="9"/>
                    </a:lnTo>
                    <a:lnTo>
                      <a:pt x="0" y="2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65" name="Freeform 113"/>
              <p:cNvSpPr>
                <a:spLocks/>
              </p:cNvSpPr>
              <p:nvPr/>
            </p:nvSpPr>
            <p:spPr bwMode="auto">
              <a:xfrm>
                <a:off x="2609" y="2023"/>
                <a:ext cx="24" cy="1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2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24" y="13"/>
                  </a:cxn>
                  <a:cxn ang="0">
                    <a:pos x="16" y="13"/>
                  </a:cxn>
                  <a:cxn ang="0">
                    <a:pos x="9" y="13"/>
                  </a:cxn>
                  <a:cxn ang="0">
                    <a:pos x="5" y="7"/>
                  </a:cxn>
                  <a:cxn ang="0">
                    <a:pos x="0" y="3"/>
                  </a:cxn>
                  <a:cxn ang="0">
                    <a:pos x="5" y="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24" h="13">
                    <a:moveTo>
                      <a:pt x="12" y="0"/>
                    </a:moveTo>
                    <a:lnTo>
                      <a:pt x="15" y="2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24" y="13"/>
                    </a:lnTo>
                    <a:lnTo>
                      <a:pt x="16" y="13"/>
                    </a:lnTo>
                    <a:lnTo>
                      <a:pt x="9" y="13"/>
                    </a:lnTo>
                    <a:lnTo>
                      <a:pt x="5" y="7"/>
                    </a:lnTo>
                    <a:lnTo>
                      <a:pt x="0" y="3"/>
                    </a:lnTo>
                    <a:lnTo>
                      <a:pt x="5" y="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66" name="Freeform 114"/>
              <p:cNvSpPr>
                <a:spLocks/>
              </p:cNvSpPr>
              <p:nvPr/>
            </p:nvSpPr>
            <p:spPr bwMode="auto">
              <a:xfrm>
                <a:off x="2516" y="2036"/>
                <a:ext cx="17" cy="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9" y="0"/>
                  </a:cxn>
                  <a:cxn ang="0">
                    <a:pos x="17" y="0"/>
                  </a:cxn>
                  <a:cxn ang="0">
                    <a:pos x="9" y="4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17" h="4">
                    <a:moveTo>
                      <a:pt x="5" y="0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9" y="4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67" name="Freeform 115"/>
              <p:cNvSpPr>
                <a:spLocks/>
              </p:cNvSpPr>
              <p:nvPr/>
            </p:nvSpPr>
            <p:spPr bwMode="auto">
              <a:xfrm>
                <a:off x="2593" y="2045"/>
                <a:ext cx="5" cy="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0"/>
                  </a:cxn>
                  <a:cxn ang="0">
                    <a:pos x="5" y="5"/>
                  </a:cxn>
                  <a:cxn ang="0">
                    <a:pos x="2" y="8"/>
                  </a:cxn>
                  <a:cxn ang="0">
                    <a:pos x="0" y="7"/>
                  </a:cxn>
                  <a:cxn ang="0">
                    <a:pos x="1" y="3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5" h="8">
                    <a:moveTo>
                      <a:pt x="2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1" y="3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70" name="Freeform 118"/>
              <p:cNvSpPr>
                <a:spLocks/>
              </p:cNvSpPr>
              <p:nvPr/>
            </p:nvSpPr>
            <p:spPr bwMode="auto">
              <a:xfrm>
                <a:off x="2110" y="2083"/>
                <a:ext cx="1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9" y="2"/>
                  </a:cxn>
                  <a:cxn ang="0">
                    <a:pos x="11" y="4"/>
                  </a:cxn>
                  <a:cxn ang="0">
                    <a:pos x="7" y="6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" h="6">
                    <a:moveTo>
                      <a:pt x="0" y="0"/>
                    </a:moveTo>
                    <a:lnTo>
                      <a:pt x="4" y="1"/>
                    </a:lnTo>
                    <a:lnTo>
                      <a:pt x="9" y="2"/>
                    </a:lnTo>
                    <a:lnTo>
                      <a:pt x="11" y="4"/>
                    </a:lnTo>
                    <a:lnTo>
                      <a:pt x="7" y="6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72" name="Freeform 120"/>
              <p:cNvSpPr>
                <a:spLocks/>
              </p:cNvSpPr>
              <p:nvPr/>
            </p:nvSpPr>
            <p:spPr bwMode="auto">
              <a:xfrm>
                <a:off x="2347" y="1987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1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73" name="Freeform 121"/>
              <p:cNvSpPr>
                <a:spLocks/>
              </p:cNvSpPr>
              <p:nvPr/>
            </p:nvSpPr>
            <p:spPr bwMode="auto">
              <a:xfrm>
                <a:off x="2354" y="1994"/>
                <a:ext cx="9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6"/>
                  </a:cxn>
                  <a:cxn ang="0">
                    <a:pos x="7" y="13"/>
                  </a:cxn>
                  <a:cxn ang="0">
                    <a:pos x="9" y="20"/>
                  </a:cxn>
                  <a:cxn ang="0">
                    <a:pos x="9" y="29"/>
                  </a:cxn>
                  <a:cxn ang="0">
                    <a:pos x="4" y="21"/>
                  </a:cxn>
                  <a:cxn ang="0">
                    <a:pos x="3" y="15"/>
                  </a:cxn>
                  <a:cxn ang="0">
                    <a:pos x="1" y="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" h="29">
                    <a:moveTo>
                      <a:pt x="0" y="0"/>
                    </a:moveTo>
                    <a:lnTo>
                      <a:pt x="1" y="6"/>
                    </a:lnTo>
                    <a:lnTo>
                      <a:pt x="7" y="13"/>
                    </a:lnTo>
                    <a:lnTo>
                      <a:pt x="9" y="20"/>
                    </a:lnTo>
                    <a:lnTo>
                      <a:pt x="9" y="29"/>
                    </a:lnTo>
                    <a:lnTo>
                      <a:pt x="4" y="21"/>
                    </a:lnTo>
                    <a:lnTo>
                      <a:pt x="3" y="15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75" name="Freeform 123"/>
              <p:cNvSpPr>
                <a:spLocks/>
              </p:cNvSpPr>
              <p:nvPr/>
            </p:nvSpPr>
            <p:spPr bwMode="auto">
              <a:xfrm>
                <a:off x="2342" y="2015"/>
                <a:ext cx="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1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lnTo>
                      <a:pt x="0" y="3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77" name="Freeform 125"/>
              <p:cNvSpPr>
                <a:spLocks/>
              </p:cNvSpPr>
              <p:nvPr/>
            </p:nvSpPr>
            <p:spPr bwMode="auto">
              <a:xfrm>
                <a:off x="2096" y="2129"/>
                <a:ext cx="6" cy="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4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5">
                    <a:moveTo>
                      <a:pt x="6" y="0"/>
                    </a:moveTo>
                    <a:lnTo>
                      <a:pt x="4" y="4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78" name="Freeform 126"/>
              <p:cNvSpPr>
                <a:spLocks/>
              </p:cNvSpPr>
              <p:nvPr/>
            </p:nvSpPr>
            <p:spPr bwMode="auto">
              <a:xfrm>
                <a:off x="2172" y="2153"/>
                <a:ext cx="4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5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lnTo>
                      <a:pt x="4" y="1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79" name="Freeform 127"/>
              <p:cNvSpPr>
                <a:spLocks/>
              </p:cNvSpPr>
              <p:nvPr/>
            </p:nvSpPr>
            <p:spPr bwMode="auto">
              <a:xfrm>
                <a:off x="2129" y="2154"/>
                <a:ext cx="4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4"/>
                  </a:cxn>
                  <a:cxn ang="0">
                    <a:pos x="1" y="4"/>
                  </a:cxn>
                  <a:cxn ang="0">
                    <a:pos x="0" y="3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81" name="Freeform 129"/>
              <p:cNvSpPr>
                <a:spLocks/>
              </p:cNvSpPr>
              <p:nvPr/>
            </p:nvSpPr>
            <p:spPr bwMode="auto">
              <a:xfrm>
                <a:off x="2203" y="2089"/>
                <a:ext cx="7" cy="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2"/>
                  </a:cxn>
                  <a:cxn ang="0">
                    <a:pos x="5" y="6"/>
                  </a:cxn>
                  <a:cxn ang="0">
                    <a:pos x="3" y="7"/>
                  </a:cxn>
                  <a:cxn ang="0">
                    <a:pos x="0" y="6"/>
                  </a:cxn>
                  <a:cxn ang="0">
                    <a:pos x="1" y="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7" h="7">
                    <a:moveTo>
                      <a:pt x="4" y="0"/>
                    </a:moveTo>
                    <a:lnTo>
                      <a:pt x="7" y="2"/>
                    </a:lnTo>
                    <a:lnTo>
                      <a:pt x="5" y="6"/>
                    </a:lnTo>
                    <a:lnTo>
                      <a:pt x="3" y="7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83" name="Freeform 131"/>
              <p:cNvSpPr>
                <a:spLocks/>
              </p:cNvSpPr>
              <p:nvPr/>
            </p:nvSpPr>
            <p:spPr bwMode="auto">
              <a:xfrm>
                <a:off x="2133" y="1952"/>
                <a:ext cx="3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3"/>
                  </a:cxn>
                  <a:cxn ang="0">
                    <a:pos x="1" y="4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3" y="3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85" name="Freeform 133"/>
              <p:cNvSpPr>
                <a:spLocks/>
              </p:cNvSpPr>
              <p:nvPr/>
            </p:nvSpPr>
            <p:spPr bwMode="auto">
              <a:xfrm>
                <a:off x="2225" y="1978"/>
                <a:ext cx="12" cy="1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9" y="1"/>
                  </a:cxn>
                  <a:cxn ang="0">
                    <a:pos x="12" y="2"/>
                  </a:cxn>
                  <a:cxn ang="0">
                    <a:pos x="5" y="8"/>
                  </a:cxn>
                  <a:cxn ang="0">
                    <a:pos x="0" y="14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2" h="14">
                    <a:moveTo>
                      <a:pt x="6" y="0"/>
                    </a:moveTo>
                    <a:lnTo>
                      <a:pt x="9" y="1"/>
                    </a:lnTo>
                    <a:lnTo>
                      <a:pt x="12" y="2"/>
                    </a:lnTo>
                    <a:lnTo>
                      <a:pt x="5" y="8"/>
                    </a:lnTo>
                    <a:lnTo>
                      <a:pt x="0" y="14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86" name="Freeform 134"/>
              <p:cNvSpPr>
                <a:spLocks/>
              </p:cNvSpPr>
              <p:nvPr/>
            </p:nvSpPr>
            <p:spPr bwMode="auto">
              <a:xfrm>
                <a:off x="2250" y="1978"/>
                <a:ext cx="4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"/>
                  </a:cxn>
                  <a:cxn ang="0">
                    <a:pos x="4" y="5"/>
                  </a:cxn>
                  <a:cxn ang="0">
                    <a:pos x="1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3" y="1"/>
                    </a:lnTo>
                    <a:lnTo>
                      <a:pt x="4" y="5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87" name="Freeform 135"/>
              <p:cNvSpPr>
                <a:spLocks/>
              </p:cNvSpPr>
              <p:nvPr/>
            </p:nvSpPr>
            <p:spPr bwMode="auto">
              <a:xfrm>
                <a:off x="2238" y="1994"/>
                <a:ext cx="18" cy="2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2"/>
                  </a:cxn>
                  <a:cxn ang="0">
                    <a:pos x="8" y="8"/>
                  </a:cxn>
                  <a:cxn ang="0">
                    <a:pos x="11" y="12"/>
                  </a:cxn>
                  <a:cxn ang="0">
                    <a:pos x="18" y="15"/>
                  </a:cxn>
                  <a:cxn ang="0">
                    <a:pos x="18" y="17"/>
                  </a:cxn>
                  <a:cxn ang="0">
                    <a:pos x="18" y="21"/>
                  </a:cxn>
                  <a:cxn ang="0">
                    <a:pos x="11" y="16"/>
                  </a:cxn>
                  <a:cxn ang="0">
                    <a:pos x="5" y="12"/>
                  </a:cxn>
                  <a:cxn ang="0">
                    <a:pos x="0" y="5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18" h="21">
                    <a:moveTo>
                      <a:pt x="3" y="0"/>
                    </a:moveTo>
                    <a:lnTo>
                      <a:pt x="5" y="2"/>
                    </a:lnTo>
                    <a:lnTo>
                      <a:pt x="8" y="8"/>
                    </a:lnTo>
                    <a:lnTo>
                      <a:pt x="11" y="12"/>
                    </a:lnTo>
                    <a:lnTo>
                      <a:pt x="18" y="15"/>
                    </a:lnTo>
                    <a:lnTo>
                      <a:pt x="18" y="17"/>
                    </a:lnTo>
                    <a:lnTo>
                      <a:pt x="18" y="21"/>
                    </a:lnTo>
                    <a:lnTo>
                      <a:pt x="11" y="16"/>
                    </a:lnTo>
                    <a:lnTo>
                      <a:pt x="5" y="12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88" name="Freeform 136"/>
              <p:cNvSpPr>
                <a:spLocks/>
              </p:cNvSpPr>
              <p:nvPr/>
            </p:nvSpPr>
            <p:spPr bwMode="auto">
              <a:xfrm>
                <a:off x="2276" y="2004"/>
                <a:ext cx="4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4" y="0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lnTo>
                      <a:pt x="4" y="0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89" name="Freeform 137"/>
              <p:cNvSpPr>
                <a:spLocks/>
              </p:cNvSpPr>
              <p:nvPr/>
            </p:nvSpPr>
            <p:spPr bwMode="auto">
              <a:xfrm>
                <a:off x="2285" y="2015"/>
                <a:ext cx="8" cy="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3"/>
                  </a:cxn>
                  <a:cxn ang="0">
                    <a:pos x="2" y="4"/>
                  </a:cxn>
                  <a:cxn ang="0">
                    <a:pos x="0" y="3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6" y="3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90" name="Freeform 138"/>
              <p:cNvSpPr>
                <a:spLocks/>
              </p:cNvSpPr>
              <p:nvPr/>
            </p:nvSpPr>
            <p:spPr bwMode="auto">
              <a:xfrm>
                <a:off x="2291" y="2042"/>
                <a:ext cx="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3"/>
                  </a:cxn>
                  <a:cxn ang="0">
                    <a:pos x="4" y="7"/>
                  </a:cxn>
                  <a:cxn ang="0">
                    <a:pos x="2" y="8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1" y="3"/>
                    </a:lnTo>
                    <a:lnTo>
                      <a:pt x="4" y="7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91" name="Freeform 139"/>
              <p:cNvSpPr>
                <a:spLocks/>
              </p:cNvSpPr>
              <p:nvPr/>
            </p:nvSpPr>
            <p:spPr bwMode="auto">
              <a:xfrm>
                <a:off x="2308" y="2057"/>
                <a:ext cx="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4" y="5"/>
                  </a:cxn>
                  <a:cxn ang="0">
                    <a:pos x="4" y="8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1" y="1"/>
                    </a:lnTo>
                    <a:lnTo>
                      <a:pt x="4" y="5"/>
                    </a:lnTo>
                    <a:lnTo>
                      <a:pt x="4" y="8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92" name="Freeform 140"/>
              <p:cNvSpPr>
                <a:spLocks/>
              </p:cNvSpPr>
              <p:nvPr/>
            </p:nvSpPr>
            <p:spPr bwMode="auto">
              <a:xfrm>
                <a:off x="3248" y="2312"/>
                <a:ext cx="1338" cy="1202"/>
              </a:xfrm>
              <a:custGeom>
                <a:avLst/>
                <a:gdLst/>
                <a:ahLst/>
                <a:cxnLst>
                  <a:cxn ang="0">
                    <a:pos x="1326" y="8"/>
                  </a:cxn>
                  <a:cxn ang="0">
                    <a:pos x="942" y="0"/>
                  </a:cxn>
                  <a:cxn ang="0">
                    <a:pos x="173" y="39"/>
                  </a:cxn>
                  <a:cxn ang="0">
                    <a:pos x="26" y="49"/>
                  </a:cxn>
                  <a:cxn ang="0">
                    <a:pos x="26" y="469"/>
                  </a:cxn>
                  <a:cxn ang="0">
                    <a:pos x="0" y="1119"/>
                  </a:cxn>
                  <a:cxn ang="0">
                    <a:pos x="525" y="1150"/>
                  </a:cxn>
                  <a:cxn ang="0">
                    <a:pos x="979" y="1187"/>
                  </a:cxn>
                  <a:cxn ang="0">
                    <a:pos x="1300" y="1202"/>
                  </a:cxn>
                  <a:cxn ang="0">
                    <a:pos x="1338" y="754"/>
                  </a:cxn>
                  <a:cxn ang="0">
                    <a:pos x="1319" y="120"/>
                  </a:cxn>
                  <a:cxn ang="0">
                    <a:pos x="1326" y="8"/>
                  </a:cxn>
                  <a:cxn ang="0">
                    <a:pos x="1326" y="8"/>
                  </a:cxn>
                </a:cxnLst>
                <a:rect l="0" t="0" r="r" b="b"/>
                <a:pathLst>
                  <a:path w="1338" h="1202">
                    <a:moveTo>
                      <a:pt x="1326" y="8"/>
                    </a:moveTo>
                    <a:lnTo>
                      <a:pt x="942" y="0"/>
                    </a:lnTo>
                    <a:lnTo>
                      <a:pt x="173" y="39"/>
                    </a:lnTo>
                    <a:lnTo>
                      <a:pt x="26" y="49"/>
                    </a:lnTo>
                    <a:lnTo>
                      <a:pt x="26" y="469"/>
                    </a:lnTo>
                    <a:lnTo>
                      <a:pt x="0" y="1119"/>
                    </a:lnTo>
                    <a:lnTo>
                      <a:pt x="525" y="1150"/>
                    </a:lnTo>
                    <a:lnTo>
                      <a:pt x="979" y="1187"/>
                    </a:lnTo>
                    <a:lnTo>
                      <a:pt x="1300" y="1202"/>
                    </a:lnTo>
                    <a:lnTo>
                      <a:pt x="1338" y="754"/>
                    </a:lnTo>
                    <a:lnTo>
                      <a:pt x="1319" y="120"/>
                    </a:lnTo>
                    <a:lnTo>
                      <a:pt x="1326" y="8"/>
                    </a:lnTo>
                    <a:lnTo>
                      <a:pt x="1326" y="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93" name="Freeform 141"/>
              <p:cNvSpPr>
                <a:spLocks/>
              </p:cNvSpPr>
              <p:nvPr/>
            </p:nvSpPr>
            <p:spPr bwMode="auto">
              <a:xfrm>
                <a:off x="3386" y="2982"/>
                <a:ext cx="195" cy="449"/>
              </a:xfrm>
              <a:custGeom>
                <a:avLst/>
                <a:gdLst/>
                <a:ahLst/>
                <a:cxnLst>
                  <a:cxn ang="0">
                    <a:pos x="55" y="12"/>
                  </a:cxn>
                  <a:cxn ang="0">
                    <a:pos x="43" y="38"/>
                  </a:cxn>
                  <a:cxn ang="0">
                    <a:pos x="43" y="74"/>
                  </a:cxn>
                  <a:cxn ang="0">
                    <a:pos x="44" y="110"/>
                  </a:cxn>
                  <a:cxn ang="0">
                    <a:pos x="50" y="143"/>
                  </a:cxn>
                  <a:cxn ang="0">
                    <a:pos x="48" y="177"/>
                  </a:cxn>
                  <a:cxn ang="0">
                    <a:pos x="39" y="217"/>
                  </a:cxn>
                  <a:cxn ang="0">
                    <a:pos x="28" y="252"/>
                  </a:cxn>
                  <a:cxn ang="0">
                    <a:pos x="25" y="275"/>
                  </a:cxn>
                  <a:cxn ang="0">
                    <a:pos x="38" y="297"/>
                  </a:cxn>
                  <a:cxn ang="0">
                    <a:pos x="25" y="293"/>
                  </a:cxn>
                  <a:cxn ang="0">
                    <a:pos x="6" y="310"/>
                  </a:cxn>
                  <a:cxn ang="0">
                    <a:pos x="9" y="337"/>
                  </a:cxn>
                  <a:cxn ang="0">
                    <a:pos x="0" y="366"/>
                  </a:cxn>
                  <a:cxn ang="0">
                    <a:pos x="13" y="395"/>
                  </a:cxn>
                  <a:cxn ang="0">
                    <a:pos x="29" y="406"/>
                  </a:cxn>
                  <a:cxn ang="0">
                    <a:pos x="13" y="440"/>
                  </a:cxn>
                  <a:cxn ang="0">
                    <a:pos x="48" y="436"/>
                  </a:cxn>
                  <a:cxn ang="0">
                    <a:pos x="82" y="429"/>
                  </a:cxn>
                  <a:cxn ang="0">
                    <a:pos x="110" y="445"/>
                  </a:cxn>
                  <a:cxn ang="0">
                    <a:pos x="131" y="449"/>
                  </a:cxn>
                  <a:cxn ang="0">
                    <a:pos x="133" y="425"/>
                  </a:cxn>
                  <a:cxn ang="0">
                    <a:pos x="143" y="400"/>
                  </a:cxn>
                  <a:cxn ang="0">
                    <a:pos x="148" y="375"/>
                  </a:cxn>
                  <a:cxn ang="0">
                    <a:pos x="148" y="355"/>
                  </a:cxn>
                  <a:cxn ang="0">
                    <a:pos x="129" y="344"/>
                  </a:cxn>
                  <a:cxn ang="0">
                    <a:pos x="117" y="332"/>
                  </a:cxn>
                  <a:cxn ang="0">
                    <a:pos x="144" y="331"/>
                  </a:cxn>
                  <a:cxn ang="0">
                    <a:pos x="158" y="305"/>
                  </a:cxn>
                  <a:cxn ang="0">
                    <a:pos x="144" y="281"/>
                  </a:cxn>
                  <a:cxn ang="0">
                    <a:pos x="159" y="251"/>
                  </a:cxn>
                  <a:cxn ang="0">
                    <a:pos x="154" y="231"/>
                  </a:cxn>
                  <a:cxn ang="0">
                    <a:pos x="136" y="230"/>
                  </a:cxn>
                  <a:cxn ang="0">
                    <a:pos x="124" y="209"/>
                  </a:cxn>
                  <a:cxn ang="0">
                    <a:pos x="122" y="188"/>
                  </a:cxn>
                  <a:cxn ang="0">
                    <a:pos x="132" y="158"/>
                  </a:cxn>
                  <a:cxn ang="0">
                    <a:pos x="155" y="141"/>
                  </a:cxn>
                  <a:cxn ang="0">
                    <a:pos x="179" y="135"/>
                  </a:cxn>
                  <a:cxn ang="0">
                    <a:pos x="195" y="120"/>
                  </a:cxn>
                  <a:cxn ang="0">
                    <a:pos x="194" y="97"/>
                  </a:cxn>
                  <a:cxn ang="0">
                    <a:pos x="180" y="74"/>
                  </a:cxn>
                  <a:cxn ang="0">
                    <a:pos x="155" y="56"/>
                  </a:cxn>
                  <a:cxn ang="0">
                    <a:pos x="125" y="35"/>
                  </a:cxn>
                  <a:cxn ang="0">
                    <a:pos x="98" y="15"/>
                  </a:cxn>
                  <a:cxn ang="0">
                    <a:pos x="71" y="0"/>
                  </a:cxn>
                </a:cxnLst>
                <a:rect l="0" t="0" r="r" b="b"/>
                <a:pathLst>
                  <a:path w="195" h="449">
                    <a:moveTo>
                      <a:pt x="71" y="0"/>
                    </a:moveTo>
                    <a:lnTo>
                      <a:pt x="62" y="4"/>
                    </a:lnTo>
                    <a:lnTo>
                      <a:pt x="55" y="12"/>
                    </a:lnTo>
                    <a:lnTo>
                      <a:pt x="50" y="19"/>
                    </a:lnTo>
                    <a:lnTo>
                      <a:pt x="47" y="30"/>
                    </a:lnTo>
                    <a:lnTo>
                      <a:pt x="43" y="38"/>
                    </a:lnTo>
                    <a:lnTo>
                      <a:pt x="43" y="50"/>
                    </a:lnTo>
                    <a:lnTo>
                      <a:pt x="42" y="62"/>
                    </a:lnTo>
                    <a:lnTo>
                      <a:pt x="43" y="74"/>
                    </a:lnTo>
                    <a:lnTo>
                      <a:pt x="43" y="85"/>
                    </a:lnTo>
                    <a:lnTo>
                      <a:pt x="44" y="97"/>
                    </a:lnTo>
                    <a:lnTo>
                      <a:pt x="44" y="110"/>
                    </a:lnTo>
                    <a:lnTo>
                      <a:pt x="47" y="122"/>
                    </a:lnTo>
                    <a:lnTo>
                      <a:pt x="48" y="132"/>
                    </a:lnTo>
                    <a:lnTo>
                      <a:pt x="50" y="143"/>
                    </a:lnTo>
                    <a:lnTo>
                      <a:pt x="51" y="154"/>
                    </a:lnTo>
                    <a:lnTo>
                      <a:pt x="52" y="165"/>
                    </a:lnTo>
                    <a:lnTo>
                      <a:pt x="48" y="177"/>
                    </a:lnTo>
                    <a:lnTo>
                      <a:pt x="46" y="190"/>
                    </a:lnTo>
                    <a:lnTo>
                      <a:pt x="42" y="204"/>
                    </a:lnTo>
                    <a:lnTo>
                      <a:pt x="39" y="217"/>
                    </a:lnTo>
                    <a:lnTo>
                      <a:pt x="35" y="231"/>
                    </a:lnTo>
                    <a:lnTo>
                      <a:pt x="31" y="246"/>
                    </a:lnTo>
                    <a:lnTo>
                      <a:pt x="28" y="252"/>
                    </a:lnTo>
                    <a:lnTo>
                      <a:pt x="28" y="259"/>
                    </a:lnTo>
                    <a:lnTo>
                      <a:pt x="25" y="267"/>
                    </a:lnTo>
                    <a:lnTo>
                      <a:pt x="25" y="275"/>
                    </a:lnTo>
                    <a:lnTo>
                      <a:pt x="29" y="279"/>
                    </a:lnTo>
                    <a:lnTo>
                      <a:pt x="35" y="289"/>
                    </a:lnTo>
                    <a:lnTo>
                      <a:pt x="38" y="297"/>
                    </a:lnTo>
                    <a:lnTo>
                      <a:pt x="40" y="304"/>
                    </a:lnTo>
                    <a:lnTo>
                      <a:pt x="32" y="294"/>
                    </a:lnTo>
                    <a:lnTo>
                      <a:pt x="25" y="293"/>
                    </a:lnTo>
                    <a:lnTo>
                      <a:pt x="19" y="296"/>
                    </a:lnTo>
                    <a:lnTo>
                      <a:pt x="12" y="304"/>
                    </a:lnTo>
                    <a:lnTo>
                      <a:pt x="6" y="310"/>
                    </a:lnTo>
                    <a:lnTo>
                      <a:pt x="5" y="320"/>
                    </a:lnTo>
                    <a:lnTo>
                      <a:pt x="5" y="329"/>
                    </a:lnTo>
                    <a:lnTo>
                      <a:pt x="9" y="337"/>
                    </a:lnTo>
                    <a:lnTo>
                      <a:pt x="2" y="344"/>
                    </a:lnTo>
                    <a:lnTo>
                      <a:pt x="0" y="355"/>
                    </a:lnTo>
                    <a:lnTo>
                      <a:pt x="0" y="366"/>
                    </a:lnTo>
                    <a:lnTo>
                      <a:pt x="2" y="378"/>
                    </a:lnTo>
                    <a:lnTo>
                      <a:pt x="6" y="387"/>
                    </a:lnTo>
                    <a:lnTo>
                      <a:pt x="13" y="395"/>
                    </a:lnTo>
                    <a:lnTo>
                      <a:pt x="25" y="400"/>
                    </a:lnTo>
                    <a:lnTo>
                      <a:pt x="38" y="400"/>
                    </a:lnTo>
                    <a:lnTo>
                      <a:pt x="29" y="406"/>
                    </a:lnTo>
                    <a:lnTo>
                      <a:pt x="23" y="417"/>
                    </a:lnTo>
                    <a:lnTo>
                      <a:pt x="16" y="429"/>
                    </a:lnTo>
                    <a:lnTo>
                      <a:pt x="13" y="440"/>
                    </a:lnTo>
                    <a:lnTo>
                      <a:pt x="25" y="441"/>
                    </a:lnTo>
                    <a:lnTo>
                      <a:pt x="38" y="440"/>
                    </a:lnTo>
                    <a:lnTo>
                      <a:pt x="48" y="436"/>
                    </a:lnTo>
                    <a:lnTo>
                      <a:pt x="60" y="433"/>
                    </a:lnTo>
                    <a:lnTo>
                      <a:pt x="71" y="429"/>
                    </a:lnTo>
                    <a:lnTo>
                      <a:pt x="82" y="429"/>
                    </a:lnTo>
                    <a:lnTo>
                      <a:pt x="93" y="433"/>
                    </a:lnTo>
                    <a:lnTo>
                      <a:pt x="105" y="445"/>
                    </a:lnTo>
                    <a:lnTo>
                      <a:pt x="110" y="445"/>
                    </a:lnTo>
                    <a:lnTo>
                      <a:pt x="117" y="447"/>
                    </a:lnTo>
                    <a:lnTo>
                      <a:pt x="124" y="448"/>
                    </a:lnTo>
                    <a:lnTo>
                      <a:pt x="131" y="449"/>
                    </a:lnTo>
                    <a:lnTo>
                      <a:pt x="131" y="441"/>
                    </a:lnTo>
                    <a:lnTo>
                      <a:pt x="132" y="433"/>
                    </a:lnTo>
                    <a:lnTo>
                      <a:pt x="133" y="425"/>
                    </a:lnTo>
                    <a:lnTo>
                      <a:pt x="137" y="418"/>
                    </a:lnTo>
                    <a:lnTo>
                      <a:pt x="139" y="409"/>
                    </a:lnTo>
                    <a:lnTo>
                      <a:pt x="143" y="400"/>
                    </a:lnTo>
                    <a:lnTo>
                      <a:pt x="145" y="391"/>
                    </a:lnTo>
                    <a:lnTo>
                      <a:pt x="148" y="383"/>
                    </a:lnTo>
                    <a:lnTo>
                      <a:pt x="148" y="375"/>
                    </a:lnTo>
                    <a:lnTo>
                      <a:pt x="149" y="367"/>
                    </a:lnTo>
                    <a:lnTo>
                      <a:pt x="148" y="359"/>
                    </a:lnTo>
                    <a:lnTo>
                      <a:pt x="148" y="355"/>
                    </a:lnTo>
                    <a:lnTo>
                      <a:pt x="143" y="350"/>
                    </a:lnTo>
                    <a:lnTo>
                      <a:pt x="139" y="347"/>
                    </a:lnTo>
                    <a:lnTo>
                      <a:pt x="129" y="344"/>
                    </a:lnTo>
                    <a:lnTo>
                      <a:pt x="121" y="344"/>
                    </a:lnTo>
                    <a:lnTo>
                      <a:pt x="118" y="337"/>
                    </a:lnTo>
                    <a:lnTo>
                      <a:pt x="117" y="332"/>
                    </a:lnTo>
                    <a:lnTo>
                      <a:pt x="125" y="336"/>
                    </a:lnTo>
                    <a:lnTo>
                      <a:pt x="135" y="336"/>
                    </a:lnTo>
                    <a:lnTo>
                      <a:pt x="144" y="331"/>
                    </a:lnTo>
                    <a:lnTo>
                      <a:pt x="154" y="324"/>
                    </a:lnTo>
                    <a:lnTo>
                      <a:pt x="158" y="313"/>
                    </a:lnTo>
                    <a:lnTo>
                      <a:pt x="158" y="305"/>
                    </a:lnTo>
                    <a:lnTo>
                      <a:pt x="154" y="296"/>
                    </a:lnTo>
                    <a:lnTo>
                      <a:pt x="143" y="290"/>
                    </a:lnTo>
                    <a:lnTo>
                      <a:pt x="144" y="281"/>
                    </a:lnTo>
                    <a:lnTo>
                      <a:pt x="149" y="270"/>
                    </a:lnTo>
                    <a:lnTo>
                      <a:pt x="154" y="259"/>
                    </a:lnTo>
                    <a:lnTo>
                      <a:pt x="159" y="251"/>
                    </a:lnTo>
                    <a:lnTo>
                      <a:pt x="159" y="240"/>
                    </a:lnTo>
                    <a:lnTo>
                      <a:pt x="158" y="234"/>
                    </a:lnTo>
                    <a:lnTo>
                      <a:pt x="154" y="231"/>
                    </a:lnTo>
                    <a:lnTo>
                      <a:pt x="149" y="230"/>
                    </a:lnTo>
                    <a:lnTo>
                      <a:pt x="143" y="228"/>
                    </a:lnTo>
                    <a:lnTo>
                      <a:pt x="136" y="230"/>
                    </a:lnTo>
                    <a:lnTo>
                      <a:pt x="131" y="223"/>
                    </a:lnTo>
                    <a:lnTo>
                      <a:pt x="127" y="217"/>
                    </a:lnTo>
                    <a:lnTo>
                      <a:pt x="124" y="209"/>
                    </a:lnTo>
                    <a:lnTo>
                      <a:pt x="122" y="203"/>
                    </a:lnTo>
                    <a:lnTo>
                      <a:pt x="121" y="194"/>
                    </a:lnTo>
                    <a:lnTo>
                      <a:pt x="122" y="188"/>
                    </a:lnTo>
                    <a:lnTo>
                      <a:pt x="122" y="180"/>
                    </a:lnTo>
                    <a:lnTo>
                      <a:pt x="127" y="173"/>
                    </a:lnTo>
                    <a:lnTo>
                      <a:pt x="132" y="158"/>
                    </a:lnTo>
                    <a:lnTo>
                      <a:pt x="143" y="147"/>
                    </a:lnTo>
                    <a:lnTo>
                      <a:pt x="148" y="143"/>
                    </a:lnTo>
                    <a:lnTo>
                      <a:pt x="155" y="141"/>
                    </a:lnTo>
                    <a:lnTo>
                      <a:pt x="163" y="138"/>
                    </a:lnTo>
                    <a:lnTo>
                      <a:pt x="171" y="139"/>
                    </a:lnTo>
                    <a:lnTo>
                      <a:pt x="179" y="135"/>
                    </a:lnTo>
                    <a:lnTo>
                      <a:pt x="187" y="131"/>
                    </a:lnTo>
                    <a:lnTo>
                      <a:pt x="191" y="126"/>
                    </a:lnTo>
                    <a:lnTo>
                      <a:pt x="195" y="120"/>
                    </a:lnTo>
                    <a:lnTo>
                      <a:pt x="195" y="112"/>
                    </a:lnTo>
                    <a:lnTo>
                      <a:pt x="195" y="105"/>
                    </a:lnTo>
                    <a:lnTo>
                      <a:pt x="194" y="97"/>
                    </a:lnTo>
                    <a:lnTo>
                      <a:pt x="191" y="91"/>
                    </a:lnTo>
                    <a:lnTo>
                      <a:pt x="186" y="83"/>
                    </a:lnTo>
                    <a:lnTo>
                      <a:pt x="180" y="74"/>
                    </a:lnTo>
                    <a:lnTo>
                      <a:pt x="175" y="68"/>
                    </a:lnTo>
                    <a:lnTo>
                      <a:pt x="170" y="64"/>
                    </a:lnTo>
                    <a:lnTo>
                      <a:pt x="155" y="56"/>
                    </a:lnTo>
                    <a:lnTo>
                      <a:pt x="143" y="56"/>
                    </a:lnTo>
                    <a:lnTo>
                      <a:pt x="133" y="43"/>
                    </a:lnTo>
                    <a:lnTo>
                      <a:pt x="125" y="35"/>
                    </a:lnTo>
                    <a:lnTo>
                      <a:pt x="116" y="27"/>
                    </a:lnTo>
                    <a:lnTo>
                      <a:pt x="108" y="22"/>
                    </a:lnTo>
                    <a:lnTo>
                      <a:pt x="98" y="15"/>
                    </a:lnTo>
                    <a:lnTo>
                      <a:pt x="89" y="10"/>
                    </a:lnTo>
                    <a:lnTo>
                      <a:pt x="79" y="4"/>
                    </a:lnTo>
                    <a:lnTo>
                      <a:pt x="71" y="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94" name="Freeform 142"/>
              <p:cNvSpPr>
                <a:spLocks/>
              </p:cNvSpPr>
              <p:nvPr/>
            </p:nvSpPr>
            <p:spPr bwMode="auto">
              <a:xfrm>
                <a:off x="3469" y="3025"/>
                <a:ext cx="62" cy="8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11"/>
                  </a:cxn>
                  <a:cxn ang="0">
                    <a:pos x="0" y="22"/>
                  </a:cxn>
                  <a:cxn ang="0">
                    <a:pos x="4" y="33"/>
                  </a:cxn>
                  <a:cxn ang="0">
                    <a:pos x="11" y="44"/>
                  </a:cxn>
                  <a:cxn ang="0">
                    <a:pos x="15" y="53"/>
                  </a:cxn>
                  <a:cxn ang="0">
                    <a:pos x="19" y="64"/>
                  </a:cxn>
                  <a:cxn ang="0">
                    <a:pos x="17" y="75"/>
                  </a:cxn>
                  <a:cxn ang="0">
                    <a:pos x="10" y="87"/>
                  </a:cxn>
                  <a:cxn ang="0">
                    <a:pos x="19" y="84"/>
                  </a:cxn>
                  <a:cxn ang="0">
                    <a:pos x="33" y="80"/>
                  </a:cxn>
                  <a:cxn ang="0">
                    <a:pos x="44" y="73"/>
                  </a:cxn>
                  <a:cxn ang="0">
                    <a:pos x="56" y="67"/>
                  </a:cxn>
                  <a:cxn ang="0">
                    <a:pos x="61" y="57"/>
                  </a:cxn>
                  <a:cxn ang="0">
                    <a:pos x="62" y="48"/>
                  </a:cxn>
                  <a:cxn ang="0">
                    <a:pos x="60" y="44"/>
                  </a:cxn>
                  <a:cxn ang="0">
                    <a:pos x="56" y="40"/>
                  </a:cxn>
                  <a:cxn ang="0">
                    <a:pos x="49" y="37"/>
                  </a:cxn>
                  <a:cxn ang="0">
                    <a:pos x="41" y="34"/>
                  </a:cxn>
                  <a:cxn ang="0">
                    <a:pos x="31" y="37"/>
                  </a:cxn>
                  <a:cxn ang="0">
                    <a:pos x="25" y="38"/>
                  </a:cxn>
                  <a:cxn ang="0">
                    <a:pos x="19" y="37"/>
                  </a:cxn>
                  <a:cxn ang="0">
                    <a:pos x="18" y="37"/>
                  </a:cxn>
                  <a:cxn ang="0">
                    <a:pos x="14" y="30"/>
                  </a:cxn>
                  <a:cxn ang="0">
                    <a:pos x="15" y="23"/>
                  </a:cxn>
                  <a:cxn ang="0">
                    <a:pos x="15" y="13"/>
                  </a:cxn>
                  <a:cxn ang="0">
                    <a:pos x="17" y="6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62" h="87">
                    <a:moveTo>
                      <a:pt x="7" y="0"/>
                    </a:moveTo>
                    <a:lnTo>
                      <a:pt x="0" y="11"/>
                    </a:lnTo>
                    <a:lnTo>
                      <a:pt x="0" y="22"/>
                    </a:lnTo>
                    <a:lnTo>
                      <a:pt x="4" y="33"/>
                    </a:lnTo>
                    <a:lnTo>
                      <a:pt x="11" y="44"/>
                    </a:lnTo>
                    <a:lnTo>
                      <a:pt x="15" y="53"/>
                    </a:lnTo>
                    <a:lnTo>
                      <a:pt x="19" y="64"/>
                    </a:lnTo>
                    <a:lnTo>
                      <a:pt x="17" y="75"/>
                    </a:lnTo>
                    <a:lnTo>
                      <a:pt x="10" y="87"/>
                    </a:lnTo>
                    <a:lnTo>
                      <a:pt x="19" y="84"/>
                    </a:lnTo>
                    <a:lnTo>
                      <a:pt x="33" y="80"/>
                    </a:lnTo>
                    <a:lnTo>
                      <a:pt x="44" y="73"/>
                    </a:lnTo>
                    <a:lnTo>
                      <a:pt x="56" y="67"/>
                    </a:lnTo>
                    <a:lnTo>
                      <a:pt x="61" y="57"/>
                    </a:lnTo>
                    <a:lnTo>
                      <a:pt x="62" y="48"/>
                    </a:lnTo>
                    <a:lnTo>
                      <a:pt x="60" y="44"/>
                    </a:lnTo>
                    <a:lnTo>
                      <a:pt x="56" y="40"/>
                    </a:lnTo>
                    <a:lnTo>
                      <a:pt x="49" y="37"/>
                    </a:lnTo>
                    <a:lnTo>
                      <a:pt x="41" y="34"/>
                    </a:lnTo>
                    <a:lnTo>
                      <a:pt x="31" y="37"/>
                    </a:lnTo>
                    <a:lnTo>
                      <a:pt x="25" y="38"/>
                    </a:lnTo>
                    <a:lnTo>
                      <a:pt x="19" y="37"/>
                    </a:lnTo>
                    <a:lnTo>
                      <a:pt x="18" y="37"/>
                    </a:lnTo>
                    <a:lnTo>
                      <a:pt x="14" y="30"/>
                    </a:lnTo>
                    <a:lnTo>
                      <a:pt x="15" y="23"/>
                    </a:lnTo>
                    <a:lnTo>
                      <a:pt x="15" y="13"/>
                    </a:lnTo>
                    <a:lnTo>
                      <a:pt x="17" y="6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95" name="Freeform 143"/>
              <p:cNvSpPr>
                <a:spLocks/>
              </p:cNvSpPr>
              <p:nvPr/>
            </p:nvSpPr>
            <p:spPr bwMode="auto">
              <a:xfrm>
                <a:off x="3534" y="3131"/>
                <a:ext cx="31" cy="3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"/>
                  </a:cxn>
                  <a:cxn ang="0">
                    <a:pos x="6" y="8"/>
                  </a:cxn>
                  <a:cxn ang="0">
                    <a:pos x="0" y="14"/>
                  </a:cxn>
                  <a:cxn ang="0">
                    <a:pos x="0" y="24"/>
                  </a:cxn>
                  <a:cxn ang="0">
                    <a:pos x="1" y="31"/>
                  </a:cxn>
                  <a:cxn ang="0">
                    <a:pos x="7" y="35"/>
                  </a:cxn>
                  <a:cxn ang="0">
                    <a:pos x="11" y="35"/>
                  </a:cxn>
                  <a:cxn ang="0">
                    <a:pos x="16" y="35"/>
                  </a:cxn>
                  <a:cxn ang="0">
                    <a:pos x="23" y="33"/>
                  </a:cxn>
                  <a:cxn ang="0">
                    <a:pos x="31" y="31"/>
                  </a:cxn>
                  <a:cxn ang="0">
                    <a:pos x="28" y="23"/>
                  </a:cxn>
                  <a:cxn ang="0">
                    <a:pos x="26" y="13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31" h="35">
                    <a:moveTo>
                      <a:pt x="19" y="0"/>
                    </a:moveTo>
                    <a:lnTo>
                      <a:pt x="11" y="1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1" y="31"/>
                    </a:lnTo>
                    <a:lnTo>
                      <a:pt x="7" y="35"/>
                    </a:lnTo>
                    <a:lnTo>
                      <a:pt x="11" y="35"/>
                    </a:lnTo>
                    <a:lnTo>
                      <a:pt x="16" y="35"/>
                    </a:lnTo>
                    <a:lnTo>
                      <a:pt x="23" y="33"/>
                    </a:lnTo>
                    <a:lnTo>
                      <a:pt x="31" y="31"/>
                    </a:lnTo>
                    <a:lnTo>
                      <a:pt x="28" y="23"/>
                    </a:lnTo>
                    <a:lnTo>
                      <a:pt x="26" y="13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96" name="Freeform 144"/>
              <p:cNvSpPr>
                <a:spLocks/>
              </p:cNvSpPr>
              <p:nvPr/>
            </p:nvSpPr>
            <p:spPr bwMode="auto">
              <a:xfrm>
                <a:off x="3526" y="3171"/>
                <a:ext cx="31" cy="38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12" y="1"/>
                  </a:cxn>
                  <a:cxn ang="0">
                    <a:pos x="5" y="8"/>
                  </a:cxn>
                  <a:cxn ang="0">
                    <a:pos x="0" y="15"/>
                  </a:cxn>
                  <a:cxn ang="0">
                    <a:pos x="0" y="26"/>
                  </a:cxn>
                  <a:cxn ang="0">
                    <a:pos x="1" y="32"/>
                  </a:cxn>
                  <a:cxn ang="0">
                    <a:pos x="7" y="38"/>
                  </a:cxn>
                  <a:cxn ang="0">
                    <a:pos x="9" y="38"/>
                  </a:cxn>
                  <a:cxn ang="0">
                    <a:pos x="15" y="38"/>
                  </a:cxn>
                  <a:cxn ang="0">
                    <a:pos x="22" y="37"/>
                  </a:cxn>
                  <a:cxn ang="0">
                    <a:pos x="31" y="34"/>
                  </a:cxn>
                  <a:cxn ang="0">
                    <a:pos x="28" y="23"/>
                  </a:cxn>
                  <a:cxn ang="0">
                    <a:pos x="26" y="14"/>
                  </a:cxn>
                  <a:cxn ang="0">
                    <a:pos x="22" y="4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31" h="38">
                    <a:moveTo>
                      <a:pt x="20" y="0"/>
                    </a:moveTo>
                    <a:lnTo>
                      <a:pt x="12" y="1"/>
                    </a:lnTo>
                    <a:lnTo>
                      <a:pt x="5" y="8"/>
                    </a:lnTo>
                    <a:lnTo>
                      <a:pt x="0" y="15"/>
                    </a:lnTo>
                    <a:lnTo>
                      <a:pt x="0" y="26"/>
                    </a:lnTo>
                    <a:lnTo>
                      <a:pt x="1" y="32"/>
                    </a:lnTo>
                    <a:lnTo>
                      <a:pt x="7" y="38"/>
                    </a:lnTo>
                    <a:lnTo>
                      <a:pt x="9" y="38"/>
                    </a:lnTo>
                    <a:lnTo>
                      <a:pt x="15" y="38"/>
                    </a:lnTo>
                    <a:lnTo>
                      <a:pt x="22" y="37"/>
                    </a:lnTo>
                    <a:lnTo>
                      <a:pt x="31" y="34"/>
                    </a:lnTo>
                    <a:lnTo>
                      <a:pt x="28" y="23"/>
                    </a:lnTo>
                    <a:lnTo>
                      <a:pt x="26" y="14"/>
                    </a:lnTo>
                    <a:lnTo>
                      <a:pt x="22" y="4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97" name="Freeform 145"/>
              <p:cNvSpPr>
                <a:spLocks/>
              </p:cNvSpPr>
              <p:nvPr/>
            </p:nvSpPr>
            <p:spPr bwMode="auto">
              <a:xfrm>
                <a:off x="3471" y="3208"/>
                <a:ext cx="12" cy="1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" y="1"/>
                  </a:cxn>
                  <a:cxn ang="0">
                    <a:pos x="0" y="6"/>
                  </a:cxn>
                  <a:cxn ang="0">
                    <a:pos x="1" y="12"/>
                  </a:cxn>
                  <a:cxn ang="0">
                    <a:pos x="5" y="17"/>
                  </a:cxn>
                  <a:cxn ang="0">
                    <a:pos x="8" y="18"/>
                  </a:cxn>
                  <a:cxn ang="0">
                    <a:pos x="12" y="17"/>
                  </a:cxn>
                  <a:cxn ang="0">
                    <a:pos x="12" y="14"/>
                  </a:cxn>
                  <a:cxn ang="0">
                    <a:pos x="12" y="12"/>
                  </a:cxn>
                  <a:cxn ang="0">
                    <a:pos x="11" y="6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12" h="18">
                    <a:moveTo>
                      <a:pt x="8" y="0"/>
                    </a:moveTo>
                    <a:lnTo>
                      <a:pt x="1" y="1"/>
                    </a:lnTo>
                    <a:lnTo>
                      <a:pt x="0" y="6"/>
                    </a:lnTo>
                    <a:lnTo>
                      <a:pt x="1" y="12"/>
                    </a:lnTo>
                    <a:lnTo>
                      <a:pt x="5" y="17"/>
                    </a:lnTo>
                    <a:lnTo>
                      <a:pt x="8" y="18"/>
                    </a:lnTo>
                    <a:lnTo>
                      <a:pt x="12" y="17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1" y="6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98" name="Freeform 146"/>
              <p:cNvSpPr>
                <a:spLocks/>
              </p:cNvSpPr>
              <p:nvPr/>
            </p:nvSpPr>
            <p:spPr bwMode="auto">
              <a:xfrm>
                <a:off x="3471" y="3264"/>
                <a:ext cx="17" cy="11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6" y="0"/>
                  </a:cxn>
                  <a:cxn ang="0">
                    <a:pos x="1" y="8"/>
                  </a:cxn>
                  <a:cxn ang="0">
                    <a:pos x="0" y="11"/>
                  </a:cxn>
                  <a:cxn ang="0">
                    <a:pos x="2" y="11"/>
                  </a:cxn>
                  <a:cxn ang="0">
                    <a:pos x="8" y="7"/>
                  </a:cxn>
                  <a:cxn ang="0">
                    <a:pos x="17" y="0"/>
                  </a:cxn>
                  <a:cxn ang="0">
                    <a:pos x="17" y="0"/>
                  </a:cxn>
                </a:cxnLst>
                <a:rect l="0" t="0" r="r" b="b"/>
                <a:pathLst>
                  <a:path w="17" h="11">
                    <a:moveTo>
                      <a:pt x="17" y="0"/>
                    </a:moveTo>
                    <a:lnTo>
                      <a:pt x="6" y="0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8" y="7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699" name="Freeform 147"/>
              <p:cNvSpPr>
                <a:spLocks/>
              </p:cNvSpPr>
              <p:nvPr/>
            </p:nvSpPr>
            <p:spPr bwMode="auto">
              <a:xfrm>
                <a:off x="3418" y="3298"/>
                <a:ext cx="49" cy="5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5"/>
                  </a:cxn>
                  <a:cxn ang="0">
                    <a:pos x="1" y="13"/>
                  </a:cxn>
                  <a:cxn ang="0">
                    <a:pos x="0" y="21"/>
                  </a:cxn>
                  <a:cxn ang="0">
                    <a:pos x="1" y="31"/>
                  </a:cxn>
                  <a:cxn ang="0">
                    <a:pos x="3" y="39"/>
                  </a:cxn>
                  <a:cxn ang="0">
                    <a:pos x="7" y="47"/>
                  </a:cxn>
                  <a:cxn ang="0">
                    <a:pos x="12" y="52"/>
                  </a:cxn>
                  <a:cxn ang="0">
                    <a:pos x="20" y="58"/>
                  </a:cxn>
                  <a:cxn ang="0">
                    <a:pos x="31" y="44"/>
                  </a:cxn>
                  <a:cxn ang="0">
                    <a:pos x="42" y="34"/>
                  </a:cxn>
                  <a:cxn ang="0">
                    <a:pos x="45" y="27"/>
                  </a:cxn>
                  <a:cxn ang="0">
                    <a:pos x="49" y="20"/>
                  </a:cxn>
                  <a:cxn ang="0">
                    <a:pos x="49" y="13"/>
                  </a:cxn>
                  <a:cxn ang="0">
                    <a:pos x="49" y="7"/>
                  </a:cxn>
                  <a:cxn ang="0">
                    <a:pos x="35" y="11"/>
                  </a:cxn>
                  <a:cxn ang="0">
                    <a:pos x="27" y="7"/>
                  </a:cxn>
                  <a:cxn ang="0">
                    <a:pos x="18" y="1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49" h="58">
                    <a:moveTo>
                      <a:pt x="8" y="0"/>
                    </a:moveTo>
                    <a:lnTo>
                      <a:pt x="4" y="5"/>
                    </a:lnTo>
                    <a:lnTo>
                      <a:pt x="1" y="13"/>
                    </a:lnTo>
                    <a:lnTo>
                      <a:pt x="0" y="21"/>
                    </a:lnTo>
                    <a:lnTo>
                      <a:pt x="1" y="31"/>
                    </a:lnTo>
                    <a:lnTo>
                      <a:pt x="3" y="39"/>
                    </a:lnTo>
                    <a:lnTo>
                      <a:pt x="7" y="47"/>
                    </a:lnTo>
                    <a:lnTo>
                      <a:pt x="12" y="52"/>
                    </a:lnTo>
                    <a:lnTo>
                      <a:pt x="20" y="58"/>
                    </a:lnTo>
                    <a:lnTo>
                      <a:pt x="31" y="44"/>
                    </a:lnTo>
                    <a:lnTo>
                      <a:pt x="42" y="34"/>
                    </a:lnTo>
                    <a:lnTo>
                      <a:pt x="45" y="27"/>
                    </a:lnTo>
                    <a:lnTo>
                      <a:pt x="49" y="20"/>
                    </a:lnTo>
                    <a:lnTo>
                      <a:pt x="49" y="13"/>
                    </a:lnTo>
                    <a:lnTo>
                      <a:pt x="49" y="7"/>
                    </a:lnTo>
                    <a:lnTo>
                      <a:pt x="35" y="11"/>
                    </a:lnTo>
                    <a:lnTo>
                      <a:pt x="27" y="7"/>
                    </a:lnTo>
                    <a:lnTo>
                      <a:pt x="18" y="1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00" name="Freeform 148"/>
              <p:cNvSpPr>
                <a:spLocks/>
              </p:cNvSpPr>
              <p:nvPr/>
            </p:nvSpPr>
            <p:spPr bwMode="auto">
              <a:xfrm>
                <a:off x="3472" y="3338"/>
                <a:ext cx="22" cy="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4"/>
                  </a:cxn>
                  <a:cxn ang="0">
                    <a:pos x="3" y="12"/>
                  </a:cxn>
                  <a:cxn ang="0">
                    <a:pos x="3" y="21"/>
                  </a:cxn>
                  <a:cxn ang="0">
                    <a:pos x="4" y="29"/>
                  </a:cxn>
                  <a:cxn ang="0">
                    <a:pos x="4" y="35"/>
                  </a:cxn>
                  <a:cxn ang="0">
                    <a:pos x="7" y="39"/>
                  </a:cxn>
                  <a:cxn ang="0">
                    <a:pos x="12" y="38"/>
                  </a:cxn>
                  <a:cxn ang="0">
                    <a:pos x="22" y="34"/>
                  </a:cxn>
                  <a:cxn ang="0">
                    <a:pos x="18" y="23"/>
                  </a:cxn>
                  <a:cxn ang="0">
                    <a:pos x="12" y="12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2" h="39">
                    <a:moveTo>
                      <a:pt x="0" y="0"/>
                    </a:moveTo>
                    <a:lnTo>
                      <a:pt x="1" y="4"/>
                    </a:lnTo>
                    <a:lnTo>
                      <a:pt x="3" y="12"/>
                    </a:lnTo>
                    <a:lnTo>
                      <a:pt x="3" y="21"/>
                    </a:lnTo>
                    <a:lnTo>
                      <a:pt x="4" y="29"/>
                    </a:lnTo>
                    <a:lnTo>
                      <a:pt x="4" y="35"/>
                    </a:lnTo>
                    <a:lnTo>
                      <a:pt x="7" y="39"/>
                    </a:lnTo>
                    <a:lnTo>
                      <a:pt x="12" y="38"/>
                    </a:lnTo>
                    <a:lnTo>
                      <a:pt x="22" y="34"/>
                    </a:lnTo>
                    <a:lnTo>
                      <a:pt x="18" y="23"/>
                    </a:lnTo>
                    <a:lnTo>
                      <a:pt x="12" y="12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01" name="Freeform 149"/>
              <p:cNvSpPr>
                <a:spLocks/>
              </p:cNvSpPr>
              <p:nvPr/>
            </p:nvSpPr>
            <p:spPr bwMode="auto">
              <a:xfrm>
                <a:off x="3650" y="3166"/>
                <a:ext cx="139" cy="273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19" y="12"/>
                  </a:cxn>
                  <a:cxn ang="0">
                    <a:pos x="16" y="25"/>
                  </a:cxn>
                  <a:cxn ang="0">
                    <a:pos x="18" y="40"/>
                  </a:cxn>
                  <a:cxn ang="0">
                    <a:pos x="22" y="55"/>
                  </a:cxn>
                  <a:cxn ang="0">
                    <a:pos x="24" y="71"/>
                  </a:cxn>
                  <a:cxn ang="0">
                    <a:pos x="24" y="86"/>
                  </a:cxn>
                  <a:cxn ang="0">
                    <a:pos x="18" y="100"/>
                  </a:cxn>
                  <a:cxn ang="0">
                    <a:pos x="18" y="112"/>
                  </a:cxn>
                  <a:cxn ang="0">
                    <a:pos x="26" y="126"/>
                  </a:cxn>
                  <a:cxn ang="0">
                    <a:pos x="22" y="136"/>
                  </a:cxn>
                  <a:cxn ang="0">
                    <a:pos x="11" y="145"/>
                  </a:cxn>
                  <a:cxn ang="0">
                    <a:pos x="4" y="160"/>
                  </a:cxn>
                  <a:cxn ang="0">
                    <a:pos x="1" y="176"/>
                  </a:cxn>
                  <a:cxn ang="0">
                    <a:pos x="0" y="193"/>
                  </a:cxn>
                  <a:cxn ang="0">
                    <a:pos x="0" y="209"/>
                  </a:cxn>
                  <a:cxn ang="0">
                    <a:pos x="1" y="226"/>
                  </a:cxn>
                  <a:cxn ang="0">
                    <a:pos x="1" y="242"/>
                  </a:cxn>
                  <a:cxn ang="0">
                    <a:pos x="10" y="263"/>
                  </a:cxn>
                  <a:cxn ang="0">
                    <a:pos x="32" y="272"/>
                  </a:cxn>
                  <a:cxn ang="0">
                    <a:pos x="59" y="271"/>
                  </a:cxn>
                  <a:cxn ang="0">
                    <a:pos x="86" y="268"/>
                  </a:cxn>
                  <a:cxn ang="0">
                    <a:pos x="104" y="260"/>
                  </a:cxn>
                  <a:cxn ang="0">
                    <a:pos x="109" y="238"/>
                  </a:cxn>
                  <a:cxn ang="0">
                    <a:pos x="111" y="217"/>
                  </a:cxn>
                  <a:cxn ang="0">
                    <a:pos x="112" y="194"/>
                  </a:cxn>
                  <a:cxn ang="0">
                    <a:pos x="113" y="171"/>
                  </a:cxn>
                  <a:cxn ang="0">
                    <a:pos x="113" y="148"/>
                  </a:cxn>
                  <a:cxn ang="0">
                    <a:pos x="119" y="126"/>
                  </a:cxn>
                  <a:cxn ang="0">
                    <a:pos x="130" y="106"/>
                  </a:cxn>
                  <a:cxn ang="0">
                    <a:pos x="138" y="89"/>
                  </a:cxn>
                  <a:cxn ang="0">
                    <a:pos x="138" y="73"/>
                  </a:cxn>
                  <a:cxn ang="0">
                    <a:pos x="135" y="55"/>
                  </a:cxn>
                  <a:cxn ang="0">
                    <a:pos x="127" y="44"/>
                  </a:cxn>
                  <a:cxn ang="0">
                    <a:pos x="109" y="43"/>
                  </a:cxn>
                  <a:cxn ang="0">
                    <a:pos x="82" y="48"/>
                  </a:cxn>
                  <a:cxn ang="0">
                    <a:pos x="65" y="46"/>
                  </a:cxn>
                  <a:cxn ang="0">
                    <a:pos x="57" y="35"/>
                  </a:cxn>
                  <a:cxn ang="0">
                    <a:pos x="51" y="19"/>
                  </a:cxn>
                  <a:cxn ang="0">
                    <a:pos x="43" y="2"/>
                  </a:cxn>
                  <a:cxn ang="0">
                    <a:pos x="42" y="0"/>
                  </a:cxn>
                </a:cxnLst>
                <a:rect l="0" t="0" r="r" b="b"/>
                <a:pathLst>
                  <a:path w="139" h="273">
                    <a:moveTo>
                      <a:pt x="42" y="0"/>
                    </a:moveTo>
                    <a:lnTo>
                      <a:pt x="31" y="2"/>
                    </a:lnTo>
                    <a:lnTo>
                      <a:pt x="24" y="6"/>
                    </a:lnTo>
                    <a:lnTo>
                      <a:pt x="19" y="12"/>
                    </a:lnTo>
                    <a:lnTo>
                      <a:pt x="18" y="19"/>
                    </a:lnTo>
                    <a:lnTo>
                      <a:pt x="16" y="25"/>
                    </a:lnTo>
                    <a:lnTo>
                      <a:pt x="16" y="32"/>
                    </a:lnTo>
                    <a:lnTo>
                      <a:pt x="18" y="40"/>
                    </a:lnTo>
                    <a:lnTo>
                      <a:pt x="20" y="48"/>
                    </a:lnTo>
                    <a:lnTo>
                      <a:pt x="22" y="55"/>
                    </a:lnTo>
                    <a:lnTo>
                      <a:pt x="23" y="63"/>
                    </a:lnTo>
                    <a:lnTo>
                      <a:pt x="24" y="71"/>
                    </a:lnTo>
                    <a:lnTo>
                      <a:pt x="26" y="79"/>
                    </a:lnTo>
                    <a:lnTo>
                      <a:pt x="24" y="86"/>
                    </a:lnTo>
                    <a:lnTo>
                      <a:pt x="22" y="94"/>
                    </a:lnTo>
                    <a:lnTo>
                      <a:pt x="18" y="100"/>
                    </a:lnTo>
                    <a:lnTo>
                      <a:pt x="12" y="106"/>
                    </a:lnTo>
                    <a:lnTo>
                      <a:pt x="18" y="112"/>
                    </a:lnTo>
                    <a:lnTo>
                      <a:pt x="23" y="120"/>
                    </a:lnTo>
                    <a:lnTo>
                      <a:pt x="26" y="126"/>
                    </a:lnTo>
                    <a:lnTo>
                      <a:pt x="30" y="132"/>
                    </a:lnTo>
                    <a:lnTo>
                      <a:pt x="22" y="136"/>
                    </a:lnTo>
                    <a:lnTo>
                      <a:pt x="16" y="140"/>
                    </a:lnTo>
                    <a:lnTo>
                      <a:pt x="11" y="145"/>
                    </a:lnTo>
                    <a:lnTo>
                      <a:pt x="8" y="153"/>
                    </a:lnTo>
                    <a:lnTo>
                      <a:pt x="4" y="160"/>
                    </a:lnTo>
                    <a:lnTo>
                      <a:pt x="3" y="168"/>
                    </a:lnTo>
                    <a:lnTo>
                      <a:pt x="1" y="176"/>
                    </a:lnTo>
                    <a:lnTo>
                      <a:pt x="1" y="184"/>
                    </a:lnTo>
                    <a:lnTo>
                      <a:pt x="0" y="193"/>
                    </a:lnTo>
                    <a:lnTo>
                      <a:pt x="0" y="201"/>
                    </a:lnTo>
                    <a:lnTo>
                      <a:pt x="0" y="209"/>
                    </a:lnTo>
                    <a:lnTo>
                      <a:pt x="1" y="218"/>
                    </a:lnTo>
                    <a:lnTo>
                      <a:pt x="1" y="226"/>
                    </a:lnTo>
                    <a:lnTo>
                      <a:pt x="1" y="234"/>
                    </a:lnTo>
                    <a:lnTo>
                      <a:pt x="1" y="242"/>
                    </a:lnTo>
                    <a:lnTo>
                      <a:pt x="1" y="252"/>
                    </a:lnTo>
                    <a:lnTo>
                      <a:pt x="10" y="263"/>
                    </a:lnTo>
                    <a:lnTo>
                      <a:pt x="20" y="271"/>
                    </a:lnTo>
                    <a:lnTo>
                      <a:pt x="32" y="272"/>
                    </a:lnTo>
                    <a:lnTo>
                      <a:pt x="47" y="273"/>
                    </a:lnTo>
                    <a:lnTo>
                      <a:pt x="59" y="271"/>
                    </a:lnTo>
                    <a:lnTo>
                      <a:pt x="74" y="269"/>
                    </a:lnTo>
                    <a:lnTo>
                      <a:pt x="86" y="268"/>
                    </a:lnTo>
                    <a:lnTo>
                      <a:pt x="101" y="271"/>
                    </a:lnTo>
                    <a:lnTo>
                      <a:pt x="104" y="260"/>
                    </a:lnTo>
                    <a:lnTo>
                      <a:pt x="108" y="249"/>
                    </a:lnTo>
                    <a:lnTo>
                      <a:pt x="109" y="238"/>
                    </a:lnTo>
                    <a:lnTo>
                      <a:pt x="111" y="229"/>
                    </a:lnTo>
                    <a:lnTo>
                      <a:pt x="111" y="217"/>
                    </a:lnTo>
                    <a:lnTo>
                      <a:pt x="112" y="206"/>
                    </a:lnTo>
                    <a:lnTo>
                      <a:pt x="112" y="194"/>
                    </a:lnTo>
                    <a:lnTo>
                      <a:pt x="113" y="183"/>
                    </a:lnTo>
                    <a:lnTo>
                      <a:pt x="113" y="171"/>
                    </a:lnTo>
                    <a:lnTo>
                      <a:pt x="113" y="159"/>
                    </a:lnTo>
                    <a:lnTo>
                      <a:pt x="113" y="148"/>
                    </a:lnTo>
                    <a:lnTo>
                      <a:pt x="117" y="137"/>
                    </a:lnTo>
                    <a:lnTo>
                      <a:pt x="119" y="126"/>
                    </a:lnTo>
                    <a:lnTo>
                      <a:pt x="124" y="117"/>
                    </a:lnTo>
                    <a:lnTo>
                      <a:pt x="130" y="106"/>
                    </a:lnTo>
                    <a:lnTo>
                      <a:pt x="138" y="98"/>
                    </a:lnTo>
                    <a:lnTo>
                      <a:pt x="138" y="89"/>
                    </a:lnTo>
                    <a:lnTo>
                      <a:pt x="138" y="81"/>
                    </a:lnTo>
                    <a:lnTo>
                      <a:pt x="138" y="73"/>
                    </a:lnTo>
                    <a:lnTo>
                      <a:pt x="139" y="64"/>
                    </a:lnTo>
                    <a:lnTo>
                      <a:pt x="135" y="55"/>
                    </a:lnTo>
                    <a:lnTo>
                      <a:pt x="132" y="48"/>
                    </a:lnTo>
                    <a:lnTo>
                      <a:pt x="127" y="44"/>
                    </a:lnTo>
                    <a:lnTo>
                      <a:pt x="123" y="43"/>
                    </a:lnTo>
                    <a:lnTo>
                      <a:pt x="109" y="43"/>
                    </a:lnTo>
                    <a:lnTo>
                      <a:pt x="97" y="47"/>
                    </a:lnTo>
                    <a:lnTo>
                      <a:pt x="82" y="48"/>
                    </a:lnTo>
                    <a:lnTo>
                      <a:pt x="72" y="48"/>
                    </a:lnTo>
                    <a:lnTo>
                      <a:pt x="65" y="46"/>
                    </a:lnTo>
                    <a:lnTo>
                      <a:pt x="61" y="42"/>
                    </a:lnTo>
                    <a:lnTo>
                      <a:pt x="57" y="35"/>
                    </a:lnTo>
                    <a:lnTo>
                      <a:pt x="55" y="27"/>
                    </a:lnTo>
                    <a:lnTo>
                      <a:pt x="51" y="19"/>
                    </a:lnTo>
                    <a:lnTo>
                      <a:pt x="49" y="10"/>
                    </a:lnTo>
                    <a:lnTo>
                      <a:pt x="43" y="2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02" name="Freeform 150"/>
              <p:cNvSpPr>
                <a:spLocks/>
              </p:cNvSpPr>
              <p:nvPr/>
            </p:nvSpPr>
            <p:spPr bwMode="auto">
              <a:xfrm>
                <a:off x="3713" y="3248"/>
                <a:ext cx="32" cy="57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9" y="4"/>
                  </a:cxn>
                  <a:cxn ang="0">
                    <a:pos x="6" y="11"/>
                  </a:cxn>
                  <a:cxn ang="0">
                    <a:pos x="3" y="19"/>
                  </a:cxn>
                  <a:cxn ang="0">
                    <a:pos x="3" y="27"/>
                  </a:cxn>
                  <a:cxn ang="0">
                    <a:pos x="2" y="34"/>
                  </a:cxn>
                  <a:cxn ang="0">
                    <a:pos x="2" y="42"/>
                  </a:cxn>
                  <a:cxn ang="0">
                    <a:pos x="0" y="49"/>
                  </a:cxn>
                  <a:cxn ang="0">
                    <a:pos x="0" y="57"/>
                  </a:cxn>
                  <a:cxn ang="0">
                    <a:pos x="7" y="55"/>
                  </a:cxn>
                  <a:cxn ang="0">
                    <a:pos x="14" y="55"/>
                  </a:cxn>
                  <a:cxn ang="0">
                    <a:pos x="14" y="50"/>
                  </a:cxn>
                  <a:cxn ang="0">
                    <a:pos x="14" y="44"/>
                  </a:cxn>
                  <a:cxn ang="0">
                    <a:pos x="15" y="38"/>
                  </a:cxn>
                  <a:cxn ang="0">
                    <a:pos x="19" y="31"/>
                  </a:cxn>
                  <a:cxn ang="0">
                    <a:pos x="25" y="19"/>
                  </a:cxn>
                  <a:cxn ang="0">
                    <a:pos x="32" y="12"/>
                  </a:cxn>
                  <a:cxn ang="0">
                    <a:pos x="19" y="4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32" h="57">
                    <a:moveTo>
                      <a:pt x="14" y="0"/>
                    </a:moveTo>
                    <a:lnTo>
                      <a:pt x="9" y="4"/>
                    </a:lnTo>
                    <a:lnTo>
                      <a:pt x="6" y="11"/>
                    </a:lnTo>
                    <a:lnTo>
                      <a:pt x="3" y="19"/>
                    </a:lnTo>
                    <a:lnTo>
                      <a:pt x="3" y="27"/>
                    </a:lnTo>
                    <a:lnTo>
                      <a:pt x="2" y="34"/>
                    </a:lnTo>
                    <a:lnTo>
                      <a:pt x="2" y="42"/>
                    </a:lnTo>
                    <a:lnTo>
                      <a:pt x="0" y="49"/>
                    </a:lnTo>
                    <a:lnTo>
                      <a:pt x="0" y="57"/>
                    </a:lnTo>
                    <a:lnTo>
                      <a:pt x="7" y="55"/>
                    </a:lnTo>
                    <a:lnTo>
                      <a:pt x="14" y="55"/>
                    </a:lnTo>
                    <a:lnTo>
                      <a:pt x="14" y="50"/>
                    </a:lnTo>
                    <a:lnTo>
                      <a:pt x="14" y="44"/>
                    </a:lnTo>
                    <a:lnTo>
                      <a:pt x="15" y="38"/>
                    </a:lnTo>
                    <a:lnTo>
                      <a:pt x="19" y="31"/>
                    </a:lnTo>
                    <a:lnTo>
                      <a:pt x="25" y="19"/>
                    </a:lnTo>
                    <a:lnTo>
                      <a:pt x="32" y="12"/>
                    </a:lnTo>
                    <a:lnTo>
                      <a:pt x="19" y="4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03" name="Freeform 151"/>
              <p:cNvSpPr>
                <a:spLocks/>
              </p:cNvSpPr>
              <p:nvPr/>
            </p:nvSpPr>
            <p:spPr bwMode="auto">
              <a:xfrm>
                <a:off x="3723" y="3369"/>
                <a:ext cx="4" cy="2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3"/>
                  </a:cxn>
                  <a:cxn ang="0">
                    <a:pos x="0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0" y="23"/>
                  </a:cxn>
                  <a:cxn ang="0">
                    <a:pos x="1" y="21"/>
                  </a:cxn>
                  <a:cxn ang="0">
                    <a:pos x="3" y="15"/>
                  </a:cxn>
                  <a:cxn ang="0">
                    <a:pos x="4" y="8"/>
                  </a:cxn>
                  <a:cxn ang="0">
                    <a:pos x="3" y="4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4" h="26">
                    <a:moveTo>
                      <a:pt x="3" y="0"/>
                    </a:moveTo>
                    <a:lnTo>
                      <a:pt x="1" y="3"/>
                    </a:lnTo>
                    <a:lnTo>
                      <a:pt x="0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1" y="21"/>
                    </a:lnTo>
                    <a:lnTo>
                      <a:pt x="3" y="15"/>
                    </a:lnTo>
                    <a:lnTo>
                      <a:pt x="4" y="8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04" name="Freeform 152"/>
              <p:cNvSpPr>
                <a:spLocks/>
              </p:cNvSpPr>
              <p:nvPr/>
            </p:nvSpPr>
            <p:spPr bwMode="auto">
              <a:xfrm>
                <a:off x="4067" y="3332"/>
                <a:ext cx="241" cy="160"/>
              </a:xfrm>
              <a:custGeom>
                <a:avLst/>
                <a:gdLst/>
                <a:ahLst/>
                <a:cxnLst>
                  <a:cxn ang="0">
                    <a:pos x="151" y="1"/>
                  </a:cxn>
                  <a:cxn ang="0">
                    <a:pos x="141" y="12"/>
                  </a:cxn>
                  <a:cxn ang="0">
                    <a:pos x="133" y="25"/>
                  </a:cxn>
                  <a:cxn ang="0">
                    <a:pos x="121" y="29"/>
                  </a:cxn>
                  <a:cxn ang="0">
                    <a:pos x="101" y="21"/>
                  </a:cxn>
                  <a:cxn ang="0">
                    <a:pos x="77" y="24"/>
                  </a:cxn>
                  <a:cxn ang="0">
                    <a:pos x="58" y="37"/>
                  </a:cxn>
                  <a:cxn ang="0">
                    <a:pos x="55" y="51"/>
                  </a:cxn>
                  <a:cxn ang="0">
                    <a:pos x="62" y="60"/>
                  </a:cxn>
                  <a:cxn ang="0">
                    <a:pos x="78" y="66"/>
                  </a:cxn>
                  <a:cxn ang="0">
                    <a:pos x="94" y="70"/>
                  </a:cxn>
                  <a:cxn ang="0">
                    <a:pos x="102" y="74"/>
                  </a:cxn>
                  <a:cxn ang="0">
                    <a:pos x="88" y="78"/>
                  </a:cxn>
                  <a:cxn ang="0">
                    <a:pos x="59" y="81"/>
                  </a:cxn>
                  <a:cxn ang="0">
                    <a:pos x="31" y="85"/>
                  </a:cxn>
                  <a:cxn ang="0">
                    <a:pos x="13" y="94"/>
                  </a:cxn>
                  <a:cxn ang="0">
                    <a:pos x="4" y="106"/>
                  </a:cxn>
                  <a:cxn ang="0">
                    <a:pos x="8" y="124"/>
                  </a:cxn>
                  <a:cxn ang="0">
                    <a:pos x="28" y="139"/>
                  </a:cxn>
                  <a:cxn ang="0">
                    <a:pos x="51" y="147"/>
                  </a:cxn>
                  <a:cxn ang="0">
                    <a:pos x="77" y="149"/>
                  </a:cxn>
                  <a:cxn ang="0">
                    <a:pos x="102" y="149"/>
                  </a:cxn>
                  <a:cxn ang="0">
                    <a:pos x="129" y="148"/>
                  </a:cxn>
                  <a:cxn ang="0">
                    <a:pos x="155" y="148"/>
                  </a:cxn>
                  <a:cxn ang="0">
                    <a:pos x="179" y="155"/>
                  </a:cxn>
                  <a:cxn ang="0">
                    <a:pos x="201" y="160"/>
                  </a:cxn>
                  <a:cxn ang="0">
                    <a:pos x="217" y="152"/>
                  </a:cxn>
                  <a:cxn ang="0">
                    <a:pos x="217" y="139"/>
                  </a:cxn>
                  <a:cxn ang="0">
                    <a:pos x="208" y="128"/>
                  </a:cxn>
                  <a:cxn ang="0">
                    <a:pos x="198" y="116"/>
                  </a:cxn>
                  <a:cxn ang="0">
                    <a:pos x="205" y="114"/>
                  </a:cxn>
                  <a:cxn ang="0">
                    <a:pos x="224" y="114"/>
                  </a:cxn>
                  <a:cxn ang="0">
                    <a:pos x="239" y="99"/>
                  </a:cxn>
                  <a:cxn ang="0">
                    <a:pos x="239" y="82"/>
                  </a:cxn>
                  <a:cxn ang="0">
                    <a:pos x="232" y="62"/>
                  </a:cxn>
                  <a:cxn ang="0">
                    <a:pos x="230" y="45"/>
                  </a:cxn>
                  <a:cxn ang="0">
                    <a:pos x="217" y="32"/>
                  </a:cxn>
                  <a:cxn ang="0">
                    <a:pos x="198" y="25"/>
                  </a:cxn>
                  <a:cxn ang="0">
                    <a:pos x="183" y="20"/>
                  </a:cxn>
                  <a:cxn ang="0">
                    <a:pos x="167" y="10"/>
                  </a:cxn>
                  <a:cxn ang="0">
                    <a:pos x="160" y="0"/>
                  </a:cxn>
                </a:cxnLst>
                <a:rect l="0" t="0" r="r" b="b"/>
                <a:pathLst>
                  <a:path w="241" h="160">
                    <a:moveTo>
                      <a:pt x="160" y="0"/>
                    </a:moveTo>
                    <a:lnTo>
                      <a:pt x="151" y="1"/>
                    </a:lnTo>
                    <a:lnTo>
                      <a:pt x="147" y="5"/>
                    </a:lnTo>
                    <a:lnTo>
                      <a:pt x="141" y="12"/>
                    </a:lnTo>
                    <a:lnTo>
                      <a:pt x="139" y="20"/>
                    </a:lnTo>
                    <a:lnTo>
                      <a:pt x="133" y="25"/>
                    </a:lnTo>
                    <a:lnTo>
                      <a:pt x="129" y="29"/>
                    </a:lnTo>
                    <a:lnTo>
                      <a:pt x="121" y="29"/>
                    </a:lnTo>
                    <a:lnTo>
                      <a:pt x="112" y="25"/>
                    </a:lnTo>
                    <a:lnTo>
                      <a:pt x="101" y="21"/>
                    </a:lnTo>
                    <a:lnTo>
                      <a:pt x="89" y="21"/>
                    </a:lnTo>
                    <a:lnTo>
                      <a:pt x="77" y="24"/>
                    </a:lnTo>
                    <a:lnTo>
                      <a:pt x="67" y="31"/>
                    </a:lnTo>
                    <a:lnTo>
                      <a:pt x="58" y="37"/>
                    </a:lnTo>
                    <a:lnTo>
                      <a:pt x="55" y="47"/>
                    </a:lnTo>
                    <a:lnTo>
                      <a:pt x="55" y="51"/>
                    </a:lnTo>
                    <a:lnTo>
                      <a:pt x="58" y="55"/>
                    </a:lnTo>
                    <a:lnTo>
                      <a:pt x="62" y="60"/>
                    </a:lnTo>
                    <a:lnTo>
                      <a:pt x="71" y="66"/>
                    </a:lnTo>
                    <a:lnTo>
                      <a:pt x="78" y="66"/>
                    </a:lnTo>
                    <a:lnTo>
                      <a:pt x="86" y="68"/>
                    </a:lnTo>
                    <a:lnTo>
                      <a:pt x="94" y="70"/>
                    </a:lnTo>
                    <a:lnTo>
                      <a:pt x="102" y="71"/>
                    </a:lnTo>
                    <a:lnTo>
                      <a:pt x="102" y="74"/>
                    </a:lnTo>
                    <a:lnTo>
                      <a:pt x="102" y="78"/>
                    </a:lnTo>
                    <a:lnTo>
                      <a:pt x="88" y="78"/>
                    </a:lnTo>
                    <a:lnTo>
                      <a:pt x="74" y="79"/>
                    </a:lnTo>
                    <a:lnTo>
                      <a:pt x="59" y="81"/>
                    </a:lnTo>
                    <a:lnTo>
                      <a:pt x="46" y="82"/>
                    </a:lnTo>
                    <a:lnTo>
                      <a:pt x="31" y="85"/>
                    </a:lnTo>
                    <a:lnTo>
                      <a:pt x="19" y="90"/>
                    </a:lnTo>
                    <a:lnTo>
                      <a:pt x="13" y="94"/>
                    </a:lnTo>
                    <a:lnTo>
                      <a:pt x="8" y="99"/>
                    </a:lnTo>
                    <a:lnTo>
                      <a:pt x="4" y="106"/>
                    </a:lnTo>
                    <a:lnTo>
                      <a:pt x="0" y="114"/>
                    </a:lnTo>
                    <a:lnTo>
                      <a:pt x="8" y="124"/>
                    </a:lnTo>
                    <a:lnTo>
                      <a:pt x="17" y="133"/>
                    </a:lnTo>
                    <a:lnTo>
                      <a:pt x="28" y="139"/>
                    </a:lnTo>
                    <a:lnTo>
                      <a:pt x="40" y="144"/>
                    </a:lnTo>
                    <a:lnTo>
                      <a:pt x="51" y="147"/>
                    </a:lnTo>
                    <a:lnTo>
                      <a:pt x="63" y="149"/>
                    </a:lnTo>
                    <a:lnTo>
                      <a:pt x="77" y="149"/>
                    </a:lnTo>
                    <a:lnTo>
                      <a:pt x="90" y="151"/>
                    </a:lnTo>
                    <a:lnTo>
                      <a:pt x="102" y="149"/>
                    </a:lnTo>
                    <a:lnTo>
                      <a:pt x="116" y="148"/>
                    </a:lnTo>
                    <a:lnTo>
                      <a:pt x="129" y="148"/>
                    </a:lnTo>
                    <a:lnTo>
                      <a:pt x="143" y="148"/>
                    </a:lnTo>
                    <a:lnTo>
                      <a:pt x="155" y="148"/>
                    </a:lnTo>
                    <a:lnTo>
                      <a:pt x="167" y="151"/>
                    </a:lnTo>
                    <a:lnTo>
                      <a:pt x="179" y="155"/>
                    </a:lnTo>
                    <a:lnTo>
                      <a:pt x="191" y="160"/>
                    </a:lnTo>
                    <a:lnTo>
                      <a:pt x="201" y="160"/>
                    </a:lnTo>
                    <a:lnTo>
                      <a:pt x="210" y="160"/>
                    </a:lnTo>
                    <a:lnTo>
                      <a:pt x="217" y="152"/>
                    </a:lnTo>
                    <a:lnTo>
                      <a:pt x="220" y="145"/>
                    </a:lnTo>
                    <a:lnTo>
                      <a:pt x="217" y="139"/>
                    </a:lnTo>
                    <a:lnTo>
                      <a:pt x="214" y="134"/>
                    </a:lnTo>
                    <a:lnTo>
                      <a:pt x="208" y="128"/>
                    </a:lnTo>
                    <a:lnTo>
                      <a:pt x="202" y="122"/>
                    </a:lnTo>
                    <a:lnTo>
                      <a:pt x="198" y="116"/>
                    </a:lnTo>
                    <a:lnTo>
                      <a:pt x="198" y="109"/>
                    </a:lnTo>
                    <a:lnTo>
                      <a:pt x="205" y="114"/>
                    </a:lnTo>
                    <a:lnTo>
                      <a:pt x="216" y="117"/>
                    </a:lnTo>
                    <a:lnTo>
                      <a:pt x="224" y="114"/>
                    </a:lnTo>
                    <a:lnTo>
                      <a:pt x="233" y="109"/>
                    </a:lnTo>
                    <a:lnTo>
                      <a:pt x="239" y="99"/>
                    </a:lnTo>
                    <a:lnTo>
                      <a:pt x="241" y="91"/>
                    </a:lnTo>
                    <a:lnTo>
                      <a:pt x="239" y="82"/>
                    </a:lnTo>
                    <a:lnTo>
                      <a:pt x="232" y="74"/>
                    </a:lnTo>
                    <a:lnTo>
                      <a:pt x="232" y="62"/>
                    </a:lnTo>
                    <a:lnTo>
                      <a:pt x="232" y="54"/>
                    </a:lnTo>
                    <a:lnTo>
                      <a:pt x="230" y="45"/>
                    </a:lnTo>
                    <a:lnTo>
                      <a:pt x="228" y="40"/>
                    </a:lnTo>
                    <a:lnTo>
                      <a:pt x="217" y="32"/>
                    </a:lnTo>
                    <a:lnTo>
                      <a:pt x="206" y="28"/>
                    </a:lnTo>
                    <a:lnTo>
                      <a:pt x="198" y="25"/>
                    </a:lnTo>
                    <a:lnTo>
                      <a:pt x="191" y="23"/>
                    </a:lnTo>
                    <a:lnTo>
                      <a:pt x="183" y="20"/>
                    </a:lnTo>
                    <a:lnTo>
                      <a:pt x="178" y="18"/>
                    </a:lnTo>
                    <a:lnTo>
                      <a:pt x="167" y="10"/>
                    </a:lnTo>
                    <a:lnTo>
                      <a:pt x="160" y="0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05" name="Freeform 153"/>
              <p:cNvSpPr>
                <a:spLocks/>
              </p:cNvSpPr>
              <p:nvPr/>
            </p:nvSpPr>
            <p:spPr bwMode="auto">
              <a:xfrm>
                <a:off x="4253" y="3391"/>
                <a:ext cx="9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1" y="15"/>
                  </a:cxn>
                  <a:cxn ang="0">
                    <a:pos x="4" y="23"/>
                  </a:cxn>
                  <a:cxn ang="0">
                    <a:pos x="8" y="31"/>
                  </a:cxn>
                  <a:cxn ang="0">
                    <a:pos x="8" y="34"/>
                  </a:cxn>
                  <a:cxn ang="0">
                    <a:pos x="9" y="32"/>
                  </a:cxn>
                  <a:cxn ang="0">
                    <a:pos x="8" y="28"/>
                  </a:cxn>
                  <a:cxn ang="0">
                    <a:pos x="8" y="26"/>
                  </a:cxn>
                  <a:cxn ang="0">
                    <a:pos x="7" y="19"/>
                  </a:cxn>
                  <a:cxn ang="0">
                    <a:pos x="5" y="12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" h="34">
                    <a:moveTo>
                      <a:pt x="0" y="0"/>
                    </a:moveTo>
                    <a:lnTo>
                      <a:pt x="0" y="7"/>
                    </a:lnTo>
                    <a:lnTo>
                      <a:pt x="1" y="15"/>
                    </a:lnTo>
                    <a:lnTo>
                      <a:pt x="4" y="23"/>
                    </a:lnTo>
                    <a:lnTo>
                      <a:pt x="8" y="31"/>
                    </a:lnTo>
                    <a:lnTo>
                      <a:pt x="8" y="34"/>
                    </a:lnTo>
                    <a:lnTo>
                      <a:pt x="9" y="32"/>
                    </a:lnTo>
                    <a:lnTo>
                      <a:pt x="8" y="28"/>
                    </a:lnTo>
                    <a:lnTo>
                      <a:pt x="8" y="26"/>
                    </a:lnTo>
                    <a:lnTo>
                      <a:pt x="7" y="19"/>
                    </a:lnTo>
                    <a:lnTo>
                      <a:pt x="5" y="12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06" name="Freeform 154"/>
              <p:cNvSpPr>
                <a:spLocks/>
              </p:cNvSpPr>
              <p:nvPr/>
            </p:nvSpPr>
            <p:spPr bwMode="auto">
              <a:xfrm>
                <a:off x="3892" y="3039"/>
                <a:ext cx="206" cy="410"/>
              </a:xfrm>
              <a:custGeom>
                <a:avLst/>
                <a:gdLst/>
                <a:ahLst/>
                <a:cxnLst>
                  <a:cxn ang="0">
                    <a:pos x="183" y="4"/>
                  </a:cxn>
                  <a:cxn ang="0">
                    <a:pos x="163" y="17"/>
                  </a:cxn>
                  <a:cxn ang="0">
                    <a:pos x="145" y="35"/>
                  </a:cxn>
                  <a:cxn ang="0">
                    <a:pos x="141" y="54"/>
                  </a:cxn>
                  <a:cxn ang="0">
                    <a:pos x="149" y="75"/>
                  </a:cxn>
                  <a:cxn ang="0">
                    <a:pos x="144" y="75"/>
                  </a:cxn>
                  <a:cxn ang="0">
                    <a:pos x="134" y="67"/>
                  </a:cxn>
                  <a:cxn ang="0">
                    <a:pos x="118" y="70"/>
                  </a:cxn>
                  <a:cxn ang="0">
                    <a:pos x="94" y="85"/>
                  </a:cxn>
                  <a:cxn ang="0">
                    <a:pos x="70" y="97"/>
                  </a:cxn>
                  <a:cxn ang="0">
                    <a:pos x="55" y="102"/>
                  </a:cxn>
                  <a:cxn ang="0">
                    <a:pos x="55" y="123"/>
                  </a:cxn>
                  <a:cxn ang="0">
                    <a:pos x="43" y="129"/>
                  </a:cxn>
                  <a:cxn ang="0">
                    <a:pos x="22" y="136"/>
                  </a:cxn>
                  <a:cxn ang="0">
                    <a:pos x="9" y="152"/>
                  </a:cxn>
                  <a:cxn ang="0">
                    <a:pos x="2" y="173"/>
                  </a:cxn>
                  <a:cxn ang="0">
                    <a:pos x="0" y="197"/>
                  </a:cxn>
                  <a:cxn ang="0">
                    <a:pos x="0" y="221"/>
                  </a:cxn>
                  <a:cxn ang="0">
                    <a:pos x="1" y="247"/>
                  </a:cxn>
                  <a:cxn ang="0">
                    <a:pos x="4" y="271"/>
                  </a:cxn>
                  <a:cxn ang="0">
                    <a:pos x="5" y="297"/>
                  </a:cxn>
                  <a:cxn ang="0">
                    <a:pos x="5" y="324"/>
                  </a:cxn>
                  <a:cxn ang="0">
                    <a:pos x="1" y="352"/>
                  </a:cxn>
                  <a:cxn ang="0">
                    <a:pos x="0" y="374"/>
                  </a:cxn>
                  <a:cxn ang="0">
                    <a:pos x="0" y="390"/>
                  </a:cxn>
                  <a:cxn ang="0">
                    <a:pos x="14" y="403"/>
                  </a:cxn>
                  <a:cxn ang="0">
                    <a:pos x="35" y="400"/>
                  </a:cxn>
                  <a:cxn ang="0">
                    <a:pos x="49" y="383"/>
                  </a:cxn>
                  <a:cxn ang="0">
                    <a:pos x="59" y="364"/>
                  </a:cxn>
                  <a:cxn ang="0">
                    <a:pos x="63" y="344"/>
                  </a:cxn>
                  <a:cxn ang="0">
                    <a:pos x="66" y="324"/>
                  </a:cxn>
                  <a:cxn ang="0">
                    <a:pos x="67" y="302"/>
                  </a:cxn>
                  <a:cxn ang="0">
                    <a:pos x="71" y="282"/>
                  </a:cxn>
                  <a:cxn ang="0">
                    <a:pos x="79" y="264"/>
                  </a:cxn>
                  <a:cxn ang="0">
                    <a:pos x="97" y="259"/>
                  </a:cxn>
                  <a:cxn ang="0">
                    <a:pos x="117" y="259"/>
                  </a:cxn>
                  <a:cxn ang="0">
                    <a:pos x="133" y="249"/>
                  </a:cxn>
                  <a:cxn ang="0">
                    <a:pos x="147" y="233"/>
                  </a:cxn>
                  <a:cxn ang="0">
                    <a:pos x="157" y="213"/>
                  </a:cxn>
                  <a:cxn ang="0">
                    <a:pos x="165" y="189"/>
                  </a:cxn>
                  <a:cxn ang="0">
                    <a:pos x="172" y="166"/>
                  </a:cxn>
                  <a:cxn ang="0">
                    <a:pos x="178" y="146"/>
                  </a:cxn>
                  <a:cxn ang="0">
                    <a:pos x="191" y="123"/>
                  </a:cxn>
                  <a:cxn ang="0">
                    <a:pos x="200" y="101"/>
                  </a:cxn>
                  <a:cxn ang="0">
                    <a:pos x="205" y="85"/>
                  </a:cxn>
                  <a:cxn ang="0">
                    <a:pos x="205" y="69"/>
                  </a:cxn>
                  <a:cxn ang="0">
                    <a:pos x="205" y="53"/>
                  </a:cxn>
                  <a:cxn ang="0">
                    <a:pos x="203" y="36"/>
                  </a:cxn>
                  <a:cxn ang="0">
                    <a:pos x="203" y="20"/>
                  </a:cxn>
                  <a:cxn ang="0">
                    <a:pos x="198" y="5"/>
                  </a:cxn>
                  <a:cxn ang="0">
                    <a:pos x="192" y="0"/>
                  </a:cxn>
                </a:cxnLst>
                <a:rect l="0" t="0" r="r" b="b"/>
                <a:pathLst>
                  <a:path w="206" h="410">
                    <a:moveTo>
                      <a:pt x="192" y="0"/>
                    </a:moveTo>
                    <a:lnTo>
                      <a:pt x="183" y="4"/>
                    </a:lnTo>
                    <a:lnTo>
                      <a:pt x="173" y="11"/>
                    </a:lnTo>
                    <a:lnTo>
                      <a:pt x="163" y="17"/>
                    </a:lnTo>
                    <a:lnTo>
                      <a:pt x="153" y="27"/>
                    </a:lnTo>
                    <a:lnTo>
                      <a:pt x="145" y="35"/>
                    </a:lnTo>
                    <a:lnTo>
                      <a:pt x="141" y="46"/>
                    </a:lnTo>
                    <a:lnTo>
                      <a:pt x="141" y="54"/>
                    </a:lnTo>
                    <a:lnTo>
                      <a:pt x="151" y="65"/>
                    </a:lnTo>
                    <a:lnTo>
                      <a:pt x="149" y="75"/>
                    </a:lnTo>
                    <a:lnTo>
                      <a:pt x="149" y="85"/>
                    </a:lnTo>
                    <a:lnTo>
                      <a:pt x="144" y="75"/>
                    </a:lnTo>
                    <a:lnTo>
                      <a:pt x="140" y="71"/>
                    </a:lnTo>
                    <a:lnTo>
                      <a:pt x="134" y="67"/>
                    </a:lnTo>
                    <a:lnTo>
                      <a:pt x="130" y="67"/>
                    </a:lnTo>
                    <a:lnTo>
                      <a:pt x="118" y="70"/>
                    </a:lnTo>
                    <a:lnTo>
                      <a:pt x="107" y="78"/>
                    </a:lnTo>
                    <a:lnTo>
                      <a:pt x="94" y="85"/>
                    </a:lnTo>
                    <a:lnTo>
                      <a:pt x="82" y="93"/>
                    </a:lnTo>
                    <a:lnTo>
                      <a:pt x="70" y="97"/>
                    </a:lnTo>
                    <a:lnTo>
                      <a:pt x="58" y="96"/>
                    </a:lnTo>
                    <a:lnTo>
                      <a:pt x="55" y="102"/>
                    </a:lnTo>
                    <a:lnTo>
                      <a:pt x="55" y="113"/>
                    </a:lnTo>
                    <a:lnTo>
                      <a:pt x="55" y="123"/>
                    </a:lnTo>
                    <a:lnTo>
                      <a:pt x="58" y="129"/>
                    </a:lnTo>
                    <a:lnTo>
                      <a:pt x="43" y="129"/>
                    </a:lnTo>
                    <a:lnTo>
                      <a:pt x="32" y="132"/>
                    </a:lnTo>
                    <a:lnTo>
                      <a:pt x="22" y="136"/>
                    </a:lnTo>
                    <a:lnTo>
                      <a:pt x="16" y="144"/>
                    </a:lnTo>
                    <a:lnTo>
                      <a:pt x="9" y="152"/>
                    </a:lnTo>
                    <a:lnTo>
                      <a:pt x="6" y="162"/>
                    </a:lnTo>
                    <a:lnTo>
                      <a:pt x="2" y="173"/>
                    </a:lnTo>
                    <a:lnTo>
                      <a:pt x="2" y="185"/>
                    </a:lnTo>
                    <a:lnTo>
                      <a:pt x="0" y="197"/>
                    </a:lnTo>
                    <a:lnTo>
                      <a:pt x="0" y="209"/>
                    </a:lnTo>
                    <a:lnTo>
                      <a:pt x="0" y="221"/>
                    </a:lnTo>
                    <a:lnTo>
                      <a:pt x="1" y="235"/>
                    </a:lnTo>
                    <a:lnTo>
                      <a:pt x="1" y="247"/>
                    </a:lnTo>
                    <a:lnTo>
                      <a:pt x="2" y="259"/>
                    </a:lnTo>
                    <a:lnTo>
                      <a:pt x="4" y="271"/>
                    </a:lnTo>
                    <a:lnTo>
                      <a:pt x="5" y="283"/>
                    </a:lnTo>
                    <a:lnTo>
                      <a:pt x="5" y="297"/>
                    </a:lnTo>
                    <a:lnTo>
                      <a:pt x="6" y="310"/>
                    </a:lnTo>
                    <a:lnTo>
                      <a:pt x="5" y="324"/>
                    </a:lnTo>
                    <a:lnTo>
                      <a:pt x="4" y="338"/>
                    </a:lnTo>
                    <a:lnTo>
                      <a:pt x="1" y="352"/>
                    </a:lnTo>
                    <a:lnTo>
                      <a:pt x="0" y="367"/>
                    </a:lnTo>
                    <a:lnTo>
                      <a:pt x="0" y="374"/>
                    </a:lnTo>
                    <a:lnTo>
                      <a:pt x="0" y="382"/>
                    </a:lnTo>
                    <a:lnTo>
                      <a:pt x="0" y="390"/>
                    </a:lnTo>
                    <a:lnTo>
                      <a:pt x="1" y="398"/>
                    </a:lnTo>
                    <a:lnTo>
                      <a:pt x="14" y="403"/>
                    </a:lnTo>
                    <a:lnTo>
                      <a:pt x="26" y="410"/>
                    </a:lnTo>
                    <a:lnTo>
                      <a:pt x="35" y="400"/>
                    </a:lnTo>
                    <a:lnTo>
                      <a:pt x="44" y="392"/>
                    </a:lnTo>
                    <a:lnTo>
                      <a:pt x="49" y="383"/>
                    </a:lnTo>
                    <a:lnTo>
                      <a:pt x="56" y="375"/>
                    </a:lnTo>
                    <a:lnTo>
                      <a:pt x="59" y="364"/>
                    </a:lnTo>
                    <a:lnTo>
                      <a:pt x="62" y="355"/>
                    </a:lnTo>
                    <a:lnTo>
                      <a:pt x="63" y="344"/>
                    </a:lnTo>
                    <a:lnTo>
                      <a:pt x="66" y="334"/>
                    </a:lnTo>
                    <a:lnTo>
                      <a:pt x="66" y="324"/>
                    </a:lnTo>
                    <a:lnTo>
                      <a:pt x="67" y="313"/>
                    </a:lnTo>
                    <a:lnTo>
                      <a:pt x="67" y="302"/>
                    </a:lnTo>
                    <a:lnTo>
                      <a:pt x="70" y="293"/>
                    </a:lnTo>
                    <a:lnTo>
                      <a:pt x="71" y="282"/>
                    </a:lnTo>
                    <a:lnTo>
                      <a:pt x="75" y="274"/>
                    </a:lnTo>
                    <a:lnTo>
                      <a:pt x="79" y="264"/>
                    </a:lnTo>
                    <a:lnTo>
                      <a:pt x="87" y="256"/>
                    </a:lnTo>
                    <a:lnTo>
                      <a:pt x="97" y="259"/>
                    </a:lnTo>
                    <a:lnTo>
                      <a:pt x="107" y="260"/>
                    </a:lnTo>
                    <a:lnTo>
                      <a:pt x="117" y="259"/>
                    </a:lnTo>
                    <a:lnTo>
                      <a:pt x="126" y="256"/>
                    </a:lnTo>
                    <a:lnTo>
                      <a:pt x="133" y="249"/>
                    </a:lnTo>
                    <a:lnTo>
                      <a:pt x="141" y="243"/>
                    </a:lnTo>
                    <a:lnTo>
                      <a:pt x="147" y="233"/>
                    </a:lnTo>
                    <a:lnTo>
                      <a:pt x="153" y="225"/>
                    </a:lnTo>
                    <a:lnTo>
                      <a:pt x="157" y="213"/>
                    </a:lnTo>
                    <a:lnTo>
                      <a:pt x="161" y="201"/>
                    </a:lnTo>
                    <a:lnTo>
                      <a:pt x="165" y="189"/>
                    </a:lnTo>
                    <a:lnTo>
                      <a:pt x="169" y="178"/>
                    </a:lnTo>
                    <a:lnTo>
                      <a:pt x="172" y="166"/>
                    </a:lnTo>
                    <a:lnTo>
                      <a:pt x="175" y="155"/>
                    </a:lnTo>
                    <a:lnTo>
                      <a:pt x="178" y="146"/>
                    </a:lnTo>
                    <a:lnTo>
                      <a:pt x="180" y="137"/>
                    </a:lnTo>
                    <a:lnTo>
                      <a:pt x="191" y="123"/>
                    </a:lnTo>
                    <a:lnTo>
                      <a:pt x="199" y="109"/>
                    </a:lnTo>
                    <a:lnTo>
                      <a:pt x="200" y="101"/>
                    </a:lnTo>
                    <a:lnTo>
                      <a:pt x="203" y="93"/>
                    </a:lnTo>
                    <a:lnTo>
                      <a:pt x="205" y="85"/>
                    </a:lnTo>
                    <a:lnTo>
                      <a:pt x="206" y="78"/>
                    </a:lnTo>
                    <a:lnTo>
                      <a:pt x="205" y="69"/>
                    </a:lnTo>
                    <a:lnTo>
                      <a:pt x="205" y="61"/>
                    </a:lnTo>
                    <a:lnTo>
                      <a:pt x="205" y="53"/>
                    </a:lnTo>
                    <a:lnTo>
                      <a:pt x="205" y="44"/>
                    </a:lnTo>
                    <a:lnTo>
                      <a:pt x="203" y="36"/>
                    </a:lnTo>
                    <a:lnTo>
                      <a:pt x="203" y="28"/>
                    </a:lnTo>
                    <a:lnTo>
                      <a:pt x="203" y="20"/>
                    </a:lnTo>
                    <a:lnTo>
                      <a:pt x="203" y="12"/>
                    </a:lnTo>
                    <a:lnTo>
                      <a:pt x="198" y="5"/>
                    </a:lnTo>
                    <a:lnTo>
                      <a:pt x="192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07" name="Freeform 155"/>
              <p:cNvSpPr>
                <a:spLocks/>
              </p:cNvSpPr>
              <p:nvPr/>
            </p:nvSpPr>
            <p:spPr bwMode="auto">
              <a:xfrm>
                <a:off x="4003" y="3131"/>
                <a:ext cx="33" cy="25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25" y="4"/>
                  </a:cxn>
                  <a:cxn ang="0">
                    <a:pos x="18" y="8"/>
                  </a:cxn>
                  <a:cxn ang="0">
                    <a:pos x="11" y="9"/>
                  </a:cxn>
                  <a:cxn ang="0">
                    <a:pos x="5" y="10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2" y="14"/>
                  </a:cxn>
                  <a:cxn ang="0">
                    <a:pos x="6" y="17"/>
                  </a:cxn>
                  <a:cxn ang="0">
                    <a:pos x="11" y="20"/>
                  </a:cxn>
                  <a:cxn ang="0">
                    <a:pos x="21" y="25"/>
                  </a:cxn>
                  <a:cxn ang="0">
                    <a:pos x="25" y="19"/>
                  </a:cxn>
                  <a:cxn ang="0">
                    <a:pos x="29" y="12"/>
                  </a:cxn>
                  <a:cxn ang="0">
                    <a:pos x="30" y="4"/>
                  </a:cxn>
                  <a:cxn ang="0">
                    <a:pos x="33" y="0"/>
                  </a:cxn>
                  <a:cxn ang="0">
                    <a:pos x="33" y="0"/>
                  </a:cxn>
                </a:cxnLst>
                <a:rect l="0" t="0" r="r" b="b"/>
                <a:pathLst>
                  <a:path w="33" h="25">
                    <a:moveTo>
                      <a:pt x="33" y="0"/>
                    </a:moveTo>
                    <a:lnTo>
                      <a:pt x="25" y="4"/>
                    </a:lnTo>
                    <a:lnTo>
                      <a:pt x="18" y="8"/>
                    </a:lnTo>
                    <a:lnTo>
                      <a:pt x="11" y="9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2" y="14"/>
                    </a:lnTo>
                    <a:lnTo>
                      <a:pt x="6" y="17"/>
                    </a:lnTo>
                    <a:lnTo>
                      <a:pt x="11" y="20"/>
                    </a:lnTo>
                    <a:lnTo>
                      <a:pt x="21" y="25"/>
                    </a:lnTo>
                    <a:lnTo>
                      <a:pt x="25" y="19"/>
                    </a:lnTo>
                    <a:lnTo>
                      <a:pt x="29" y="12"/>
                    </a:lnTo>
                    <a:lnTo>
                      <a:pt x="30" y="4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08" name="Freeform 156"/>
              <p:cNvSpPr>
                <a:spLocks/>
              </p:cNvSpPr>
              <p:nvPr/>
            </p:nvSpPr>
            <p:spPr bwMode="auto">
              <a:xfrm>
                <a:off x="3989" y="3178"/>
                <a:ext cx="35" cy="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2"/>
                  </a:cxn>
                  <a:cxn ang="0">
                    <a:pos x="10" y="24"/>
                  </a:cxn>
                  <a:cxn ang="0">
                    <a:pos x="21" y="34"/>
                  </a:cxn>
                  <a:cxn ang="0">
                    <a:pos x="35" y="39"/>
                  </a:cxn>
                  <a:cxn ang="0">
                    <a:pos x="25" y="30"/>
                  </a:cxn>
                  <a:cxn ang="0">
                    <a:pos x="17" y="20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5" h="39">
                    <a:moveTo>
                      <a:pt x="0" y="0"/>
                    </a:moveTo>
                    <a:lnTo>
                      <a:pt x="2" y="12"/>
                    </a:lnTo>
                    <a:lnTo>
                      <a:pt x="10" y="24"/>
                    </a:lnTo>
                    <a:lnTo>
                      <a:pt x="21" y="34"/>
                    </a:lnTo>
                    <a:lnTo>
                      <a:pt x="35" y="39"/>
                    </a:lnTo>
                    <a:lnTo>
                      <a:pt x="25" y="30"/>
                    </a:lnTo>
                    <a:lnTo>
                      <a:pt x="17" y="20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09" name="Freeform 157"/>
              <p:cNvSpPr>
                <a:spLocks/>
              </p:cNvSpPr>
              <p:nvPr/>
            </p:nvSpPr>
            <p:spPr bwMode="auto">
              <a:xfrm>
                <a:off x="3932" y="3209"/>
                <a:ext cx="34" cy="86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15" y="3"/>
                  </a:cxn>
                  <a:cxn ang="0">
                    <a:pos x="8" y="11"/>
                  </a:cxn>
                  <a:cxn ang="0">
                    <a:pos x="3" y="21"/>
                  </a:cxn>
                  <a:cxn ang="0">
                    <a:pos x="1" y="35"/>
                  </a:cxn>
                  <a:cxn ang="0">
                    <a:pos x="0" y="47"/>
                  </a:cxn>
                  <a:cxn ang="0">
                    <a:pos x="1" y="62"/>
                  </a:cxn>
                  <a:cxn ang="0">
                    <a:pos x="1" y="74"/>
                  </a:cxn>
                  <a:cxn ang="0">
                    <a:pos x="4" y="86"/>
                  </a:cxn>
                  <a:cxn ang="0">
                    <a:pos x="5" y="74"/>
                  </a:cxn>
                  <a:cxn ang="0">
                    <a:pos x="11" y="65"/>
                  </a:cxn>
                  <a:cxn ang="0">
                    <a:pos x="19" y="52"/>
                  </a:cxn>
                  <a:cxn ang="0">
                    <a:pos x="27" y="43"/>
                  </a:cxn>
                  <a:cxn ang="0">
                    <a:pos x="31" y="31"/>
                  </a:cxn>
                  <a:cxn ang="0">
                    <a:pos x="34" y="21"/>
                  </a:cxn>
                  <a:cxn ang="0">
                    <a:pos x="32" y="9"/>
                  </a:cxn>
                  <a:cxn ang="0">
                    <a:pos x="26" y="0"/>
                  </a:cxn>
                  <a:cxn ang="0">
                    <a:pos x="26" y="0"/>
                  </a:cxn>
                </a:cxnLst>
                <a:rect l="0" t="0" r="r" b="b"/>
                <a:pathLst>
                  <a:path w="34" h="86">
                    <a:moveTo>
                      <a:pt x="26" y="0"/>
                    </a:moveTo>
                    <a:lnTo>
                      <a:pt x="15" y="3"/>
                    </a:lnTo>
                    <a:lnTo>
                      <a:pt x="8" y="11"/>
                    </a:lnTo>
                    <a:lnTo>
                      <a:pt x="3" y="21"/>
                    </a:lnTo>
                    <a:lnTo>
                      <a:pt x="1" y="35"/>
                    </a:lnTo>
                    <a:lnTo>
                      <a:pt x="0" y="47"/>
                    </a:lnTo>
                    <a:lnTo>
                      <a:pt x="1" y="62"/>
                    </a:lnTo>
                    <a:lnTo>
                      <a:pt x="1" y="74"/>
                    </a:lnTo>
                    <a:lnTo>
                      <a:pt x="4" y="86"/>
                    </a:lnTo>
                    <a:lnTo>
                      <a:pt x="5" y="74"/>
                    </a:lnTo>
                    <a:lnTo>
                      <a:pt x="11" y="65"/>
                    </a:lnTo>
                    <a:lnTo>
                      <a:pt x="19" y="52"/>
                    </a:lnTo>
                    <a:lnTo>
                      <a:pt x="27" y="43"/>
                    </a:lnTo>
                    <a:lnTo>
                      <a:pt x="31" y="31"/>
                    </a:lnTo>
                    <a:lnTo>
                      <a:pt x="34" y="21"/>
                    </a:lnTo>
                    <a:lnTo>
                      <a:pt x="32" y="9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10" name="Freeform 158"/>
              <p:cNvSpPr>
                <a:spLocks/>
              </p:cNvSpPr>
              <p:nvPr/>
            </p:nvSpPr>
            <p:spPr bwMode="auto">
              <a:xfrm>
                <a:off x="3928" y="2334"/>
                <a:ext cx="628" cy="1162"/>
              </a:xfrm>
              <a:custGeom>
                <a:avLst/>
                <a:gdLst/>
                <a:ahLst/>
                <a:cxnLst>
                  <a:cxn ang="0">
                    <a:pos x="454" y="10"/>
                  </a:cxn>
                  <a:cxn ang="0">
                    <a:pos x="407" y="56"/>
                  </a:cxn>
                  <a:cxn ang="0">
                    <a:pos x="329" y="24"/>
                  </a:cxn>
                  <a:cxn ang="0">
                    <a:pos x="237" y="27"/>
                  </a:cxn>
                  <a:cxn ang="0">
                    <a:pos x="189" y="83"/>
                  </a:cxn>
                  <a:cxn ang="0">
                    <a:pos x="84" y="71"/>
                  </a:cxn>
                  <a:cxn ang="0">
                    <a:pos x="7" y="39"/>
                  </a:cxn>
                  <a:cxn ang="0">
                    <a:pos x="70" y="106"/>
                  </a:cxn>
                  <a:cxn ang="0">
                    <a:pos x="124" y="155"/>
                  </a:cxn>
                  <a:cxn ang="0">
                    <a:pos x="78" y="182"/>
                  </a:cxn>
                  <a:cxn ang="0">
                    <a:pos x="65" y="246"/>
                  </a:cxn>
                  <a:cxn ang="0">
                    <a:pos x="47" y="350"/>
                  </a:cxn>
                  <a:cxn ang="0">
                    <a:pos x="27" y="451"/>
                  </a:cxn>
                  <a:cxn ang="0">
                    <a:pos x="0" y="539"/>
                  </a:cxn>
                  <a:cxn ang="0">
                    <a:pos x="40" y="586"/>
                  </a:cxn>
                  <a:cxn ang="0">
                    <a:pos x="124" y="509"/>
                  </a:cxn>
                  <a:cxn ang="0">
                    <a:pos x="175" y="435"/>
                  </a:cxn>
                  <a:cxn ang="0">
                    <a:pos x="208" y="380"/>
                  </a:cxn>
                  <a:cxn ang="0">
                    <a:pos x="200" y="296"/>
                  </a:cxn>
                  <a:cxn ang="0">
                    <a:pos x="182" y="223"/>
                  </a:cxn>
                  <a:cxn ang="0">
                    <a:pos x="167" y="179"/>
                  </a:cxn>
                  <a:cxn ang="0">
                    <a:pos x="258" y="118"/>
                  </a:cxn>
                  <a:cxn ang="0">
                    <a:pos x="324" y="130"/>
                  </a:cxn>
                  <a:cxn ang="0">
                    <a:pos x="305" y="227"/>
                  </a:cxn>
                  <a:cxn ang="0">
                    <a:pos x="347" y="296"/>
                  </a:cxn>
                  <a:cxn ang="0">
                    <a:pos x="425" y="268"/>
                  </a:cxn>
                  <a:cxn ang="0">
                    <a:pos x="441" y="191"/>
                  </a:cxn>
                  <a:cxn ang="0">
                    <a:pos x="472" y="157"/>
                  </a:cxn>
                  <a:cxn ang="0">
                    <a:pos x="554" y="179"/>
                  </a:cxn>
                  <a:cxn ang="0">
                    <a:pos x="568" y="219"/>
                  </a:cxn>
                  <a:cxn ang="0">
                    <a:pos x="576" y="291"/>
                  </a:cxn>
                  <a:cxn ang="0">
                    <a:pos x="562" y="352"/>
                  </a:cxn>
                  <a:cxn ang="0">
                    <a:pos x="529" y="304"/>
                  </a:cxn>
                  <a:cxn ang="0">
                    <a:pos x="523" y="388"/>
                  </a:cxn>
                  <a:cxn ang="0">
                    <a:pos x="564" y="423"/>
                  </a:cxn>
                  <a:cxn ang="0">
                    <a:pos x="539" y="469"/>
                  </a:cxn>
                  <a:cxn ang="0">
                    <a:pos x="548" y="553"/>
                  </a:cxn>
                  <a:cxn ang="0">
                    <a:pos x="557" y="658"/>
                  </a:cxn>
                  <a:cxn ang="0">
                    <a:pos x="556" y="779"/>
                  </a:cxn>
                  <a:cxn ang="0">
                    <a:pos x="535" y="797"/>
                  </a:cxn>
                  <a:cxn ang="0">
                    <a:pos x="523" y="868"/>
                  </a:cxn>
                  <a:cxn ang="0">
                    <a:pos x="543" y="960"/>
                  </a:cxn>
                  <a:cxn ang="0">
                    <a:pos x="518" y="977"/>
                  </a:cxn>
                  <a:cxn ang="0">
                    <a:pos x="461" y="965"/>
                  </a:cxn>
                  <a:cxn ang="0">
                    <a:pos x="481" y="1025"/>
                  </a:cxn>
                  <a:cxn ang="0">
                    <a:pos x="529" y="1069"/>
                  </a:cxn>
                  <a:cxn ang="0">
                    <a:pos x="484" y="1083"/>
                  </a:cxn>
                  <a:cxn ang="0">
                    <a:pos x="488" y="1155"/>
                  </a:cxn>
                  <a:cxn ang="0">
                    <a:pos x="560" y="1128"/>
                  </a:cxn>
                  <a:cxn ang="0">
                    <a:pos x="592" y="1060"/>
                  </a:cxn>
                  <a:cxn ang="0">
                    <a:pos x="580" y="960"/>
                  </a:cxn>
                  <a:cxn ang="0">
                    <a:pos x="579" y="899"/>
                  </a:cxn>
                  <a:cxn ang="0">
                    <a:pos x="592" y="814"/>
                  </a:cxn>
                  <a:cxn ang="0">
                    <a:pos x="603" y="679"/>
                  </a:cxn>
                  <a:cxn ang="0">
                    <a:pos x="610" y="420"/>
                  </a:cxn>
                  <a:cxn ang="0">
                    <a:pos x="626" y="263"/>
                  </a:cxn>
                  <a:cxn ang="0">
                    <a:pos x="608" y="178"/>
                  </a:cxn>
                  <a:cxn ang="0">
                    <a:pos x="553" y="147"/>
                  </a:cxn>
                  <a:cxn ang="0">
                    <a:pos x="496" y="101"/>
                  </a:cxn>
                  <a:cxn ang="0">
                    <a:pos x="570" y="82"/>
                  </a:cxn>
                  <a:cxn ang="0">
                    <a:pos x="600" y="105"/>
                  </a:cxn>
                  <a:cxn ang="0">
                    <a:pos x="595" y="27"/>
                  </a:cxn>
                  <a:cxn ang="0">
                    <a:pos x="534" y="0"/>
                  </a:cxn>
                </a:cxnLst>
                <a:rect l="0" t="0" r="r" b="b"/>
                <a:pathLst>
                  <a:path w="628" h="1162">
                    <a:moveTo>
                      <a:pt x="534" y="0"/>
                    </a:moveTo>
                    <a:lnTo>
                      <a:pt x="525" y="1"/>
                    </a:lnTo>
                    <a:lnTo>
                      <a:pt x="516" y="4"/>
                    </a:lnTo>
                    <a:lnTo>
                      <a:pt x="506" y="5"/>
                    </a:lnTo>
                    <a:lnTo>
                      <a:pt x="496" y="6"/>
                    </a:lnTo>
                    <a:lnTo>
                      <a:pt x="485" y="6"/>
                    </a:lnTo>
                    <a:lnTo>
                      <a:pt x="475" y="8"/>
                    </a:lnTo>
                    <a:lnTo>
                      <a:pt x="464" y="8"/>
                    </a:lnTo>
                    <a:lnTo>
                      <a:pt x="454" y="10"/>
                    </a:lnTo>
                    <a:lnTo>
                      <a:pt x="444" y="12"/>
                    </a:lnTo>
                    <a:lnTo>
                      <a:pt x="436" y="14"/>
                    </a:lnTo>
                    <a:lnTo>
                      <a:pt x="426" y="18"/>
                    </a:lnTo>
                    <a:lnTo>
                      <a:pt x="421" y="24"/>
                    </a:lnTo>
                    <a:lnTo>
                      <a:pt x="415" y="29"/>
                    </a:lnTo>
                    <a:lnTo>
                      <a:pt x="414" y="39"/>
                    </a:lnTo>
                    <a:lnTo>
                      <a:pt x="413" y="48"/>
                    </a:lnTo>
                    <a:lnTo>
                      <a:pt x="417" y="62"/>
                    </a:lnTo>
                    <a:lnTo>
                      <a:pt x="407" y="56"/>
                    </a:lnTo>
                    <a:lnTo>
                      <a:pt x="399" y="51"/>
                    </a:lnTo>
                    <a:lnTo>
                      <a:pt x="391" y="47"/>
                    </a:lnTo>
                    <a:lnTo>
                      <a:pt x="383" y="43"/>
                    </a:lnTo>
                    <a:lnTo>
                      <a:pt x="374" y="39"/>
                    </a:lnTo>
                    <a:lnTo>
                      <a:pt x="365" y="35"/>
                    </a:lnTo>
                    <a:lnTo>
                      <a:pt x="356" y="31"/>
                    </a:lnTo>
                    <a:lnTo>
                      <a:pt x="348" y="29"/>
                    </a:lnTo>
                    <a:lnTo>
                      <a:pt x="337" y="25"/>
                    </a:lnTo>
                    <a:lnTo>
                      <a:pt x="329" y="24"/>
                    </a:lnTo>
                    <a:lnTo>
                      <a:pt x="318" y="24"/>
                    </a:lnTo>
                    <a:lnTo>
                      <a:pt x="310" y="24"/>
                    </a:lnTo>
                    <a:lnTo>
                      <a:pt x="299" y="24"/>
                    </a:lnTo>
                    <a:lnTo>
                      <a:pt x="291" y="27"/>
                    </a:lnTo>
                    <a:lnTo>
                      <a:pt x="280" y="29"/>
                    </a:lnTo>
                    <a:lnTo>
                      <a:pt x="272" y="33"/>
                    </a:lnTo>
                    <a:lnTo>
                      <a:pt x="262" y="31"/>
                    </a:lnTo>
                    <a:lnTo>
                      <a:pt x="251" y="28"/>
                    </a:lnTo>
                    <a:lnTo>
                      <a:pt x="237" y="27"/>
                    </a:lnTo>
                    <a:lnTo>
                      <a:pt x="227" y="28"/>
                    </a:lnTo>
                    <a:lnTo>
                      <a:pt x="216" y="31"/>
                    </a:lnTo>
                    <a:lnTo>
                      <a:pt x="209" y="37"/>
                    </a:lnTo>
                    <a:lnTo>
                      <a:pt x="205" y="41"/>
                    </a:lnTo>
                    <a:lnTo>
                      <a:pt x="205" y="47"/>
                    </a:lnTo>
                    <a:lnTo>
                      <a:pt x="205" y="55"/>
                    </a:lnTo>
                    <a:lnTo>
                      <a:pt x="209" y="64"/>
                    </a:lnTo>
                    <a:lnTo>
                      <a:pt x="198" y="74"/>
                    </a:lnTo>
                    <a:lnTo>
                      <a:pt x="189" y="83"/>
                    </a:lnTo>
                    <a:lnTo>
                      <a:pt x="178" y="89"/>
                    </a:lnTo>
                    <a:lnTo>
                      <a:pt x="167" y="93"/>
                    </a:lnTo>
                    <a:lnTo>
                      <a:pt x="155" y="94"/>
                    </a:lnTo>
                    <a:lnTo>
                      <a:pt x="143" y="94"/>
                    </a:lnTo>
                    <a:lnTo>
                      <a:pt x="131" y="93"/>
                    </a:lnTo>
                    <a:lnTo>
                      <a:pt x="120" y="90"/>
                    </a:lnTo>
                    <a:lnTo>
                      <a:pt x="108" y="83"/>
                    </a:lnTo>
                    <a:lnTo>
                      <a:pt x="96" y="78"/>
                    </a:lnTo>
                    <a:lnTo>
                      <a:pt x="84" y="71"/>
                    </a:lnTo>
                    <a:lnTo>
                      <a:pt x="73" y="64"/>
                    </a:lnTo>
                    <a:lnTo>
                      <a:pt x="61" y="55"/>
                    </a:lnTo>
                    <a:lnTo>
                      <a:pt x="51" y="47"/>
                    </a:lnTo>
                    <a:lnTo>
                      <a:pt x="42" y="39"/>
                    </a:lnTo>
                    <a:lnTo>
                      <a:pt x="34" y="31"/>
                    </a:lnTo>
                    <a:lnTo>
                      <a:pt x="20" y="28"/>
                    </a:lnTo>
                    <a:lnTo>
                      <a:pt x="8" y="27"/>
                    </a:lnTo>
                    <a:lnTo>
                      <a:pt x="7" y="32"/>
                    </a:lnTo>
                    <a:lnTo>
                      <a:pt x="7" y="39"/>
                    </a:lnTo>
                    <a:lnTo>
                      <a:pt x="5" y="45"/>
                    </a:lnTo>
                    <a:lnTo>
                      <a:pt x="5" y="52"/>
                    </a:lnTo>
                    <a:lnTo>
                      <a:pt x="19" y="63"/>
                    </a:lnTo>
                    <a:lnTo>
                      <a:pt x="34" y="76"/>
                    </a:lnTo>
                    <a:lnTo>
                      <a:pt x="40" y="82"/>
                    </a:lnTo>
                    <a:lnTo>
                      <a:pt x="47" y="89"/>
                    </a:lnTo>
                    <a:lnTo>
                      <a:pt x="55" y="95"/>
                    </a:lnTo>
                    <a:lnTo>
                      <a:pt x="63" y="102"/>
                    </a:lnTo>
                    <a:lnTo>
                      <a:pt x="70" y="106"/>
                    </a:lnTo>
                    <a:lnTo>
                      <a:pt x="78" y="112"/>
                    </a:lnTo>
                    <a:lnTo>
                      <a:pt x="86" y="116"/>
                    </a:lnTo>
                    <a:lnTo>
                      <a:pt x="94" y="121"/>
                    </a:lnTo>
                    <a:lnTo>
                      <a:pt x="102" y="124"/>
                    </a:lnTo>
                    <a:lnTo>
                      <a:pt x="111" y="126"/>
                    </a:lnTo>
                    <a:lnTo>
                      <a:pt x="119" y="128"/>
                    </a:lnTo>
                    <a:lnTo>
                      <a:pt x="129" y="129"/>
                    </a:lnTo>
                    <a:lnTo>
                      <a:pt x="124" y="141"/>
                    </a:lnTo>
                    <a:lnTo>
                      <a:pt x="124" y="155"/>
                    </a:lnTo>
                    <a:lnTo>
                      <a:pt x="123" y="168"/>
                    </a:lnTo>
                    <a:lnTo>
                      <a:pt x="115" y="182"/>
                    </a:lnTo>
                    <a:lnTo>
                      <a:pt x="106" y="174"/>
                    </a:lnTo>
                    <a:lnTo>
                      <a:pt x="101" y="169"/>
                    </a:lnTo>
                    <a:lnTo>
                      <a:pt x="94" y="168"/>
                    </a:lnTo>
                    <a:lnTo>
                      <a:pt x="90" y="169"/>
                    </a:lnTo>
                    <a:lnTo>
                      <a:pt x="86" y="171"/>
                    </a:lnTo>
                    <a:lnTo>
                      <a:pt x="82" y="175"/>
                    </a:lnTo>
                    <a:lnTo>
                      <a:pt x="78" y="182"/>
                    </a:lnTo>
                    <a:lnTo>
                      <a:pt x="77" y="190"/>
                    </a:lnTo>
                    <a:lnTo>
                      <a:pt x="73" y="196"/>
                    </a:lnTo>
                    <a:lnTo>
                      <a:pt x="71" y="205"/>
                    </a:lnTo>
                    <a:lnTo>
                      <a:pt x="69" y="213"/>
                    </a:lnTo>
                    <a:lnTo>
                      <a:pt x="69" y="221"/>
                    </a:lnTo>
                    <a:lnTo>
                      <a:pt x="67" y="227"/>
                    </a:lnTo>
                    <a:lnTo>
                      <a:pt x="66" y="236"/>
                    </a:lnTo>
                    <a:lnTo>
                      <a:pt x="65" y="241"/>
                    </a:lnTo>
                    <a:lnTo>
                      <a:pt x="65" y="246"/>
                    </a:lnTo>
                    <a:lnTo>
                      <a:pt x="63" y="257"/>
                    </a:lnTo>
                    <a:lnTo>
                      <a:pt x="62" y="269"/>
                    </a:lnTo>
                    <a:lnTo>
                      <a:pt x="61" y="280"/>
                    </a:lnTo>
                    <a:lnTo>
                      <a:pt x="59" y="292"/>
                    </a:lnTo>
                    <a:lnTo>
                      <a:pt x="57" y="303"/>
                    </a:lnTo>
                    <a:lnTo>
                      <a:pt x="55" y="315"/>
                    </a:lnTo>
                    <a:lnTo>
                      <a:pt x="53" y="327"/>
                    </a:lnTo>
                    <a:lnTo>
                      <a:pt x="51" y="339"/>
                    </a:lnTo>
                    <a:lnTo>
                      <a:pt x="47" y="350"/>
                    </a:lnTo>
                    <a:lnTo>
                      <a:pt x="46" y="362"/>
                    </a:lnTo>
                    <a:lnTo>
                      <a:pt x="43" y="373"/>
                    </a:lnTo>
                    <a:lnTo>
                      <a:pt x="42" y="385"/>
                    </a:lnTo>
                    <a:lnTo>
                      <a:pt x="40" y="397"/>
                    </a:lnTo>
                    <a:lnTo>
                      <a:pt x="39" y="410"/>
                    </a:lnTo>
                    <a:lnTo>
                      <a:pt x="39" y="422"/>
                    </a:lnTo>
                    <a:lnTo>
                      <a:pt x="39" y="435"/>
                    </a:lnTo>
                    <a:lnTo>
                      <a:pt x="32" y="443"/>
                    </a:lnTo>
                    <a:lnTo>
                      <a:pt x="27" y="451"/>
                    </a:lnTo>
                    <a:lnTo>
                      <a:pt x="22" y="459"/>
                    </a:lnTo>
                    <a:lnTo>
                      <a:pt x="17" y="470"/>
                    </a:lnTo>
                    <a:lnTo>
                      <a:pt x="13" y="478"/>
                    </a:lnTo>
                    <a:lnTo>
                      <a:pt x="9" y="489"/>
                    </a:lnTo>
                    <a:lnTo>
                      <a:pt x="5" y="499"/>
                    </a:lnTo>
                    <a:lnTo>
                      <a:pt x="4" y="509"/>
                    </a:lnTo>
                    <a:lnTo>
                      <a:pt x="1" y="519"/>
                    </a:lnTo>
                    <a:lnTo>
                      <a:pt x="0" y="530"/>
                    </a:lnTo>
                    <a:lnTo>
                      <a:pt x="0" y="539"/>
                    </a:lnTo>
                    <a:lnTo>
                      <a:pt x="0" y="550"/>
                    </a:lnTo>
                    <a:lnTo>
                      <a:pt x="0" y="559"/>
                    </a:lnTo>
                    <a:lnTo>
                      <a:pt x="3" y="571"/>
                    </a:lnTo>
                    <a:lnTo>
                      <a:pt x="5" y="581"/>
                    </a:lnTo>
                    <a:lnTo>
                      <a:pt x="9" y="593"/>
                    </a:lnTo>
                    <a:lnTo>
                      <a:pt x="16" y="589"/>
                    </a:lnTo>
                    <a:lnTo>
                      <a:pt x="24" y="589"/>
                    </a:lnTo>
                    <a:lnTo>
                      <a:pt x="32" y="588"/>
                    </a:lnTo>
                    <a:lnTo>
                      <a:pt x="40" y="586"/>
                    </a:lnTo>
                    <a:lnTo>
                      <a:pt x="44" y="571"/>
                    </a:lnTo>
                    <a:lnTo>
                      <a:pt x="51" y="559"/>
                    </a:lnTo>
                    <a:lnTo>
                      <a:pt x="59" y="550"/>
                    </a:lnTo>
                    <a:lnTo>
                      <a:pt x="69" y="542"/>
                    </a:lnTo>
                    <a:lnTo>
                      <a:pt x="78" y="534"/>
                    </a:lnTo>
                    <a:lnTo>
                      <a:pt x="89" y="527"/>
                    </a:lnTo>
                    <a:lnTo>
                      <a:pt x="101" y="520"/>
                    </a:lnTo>
                    <a:lnTo>
                      <a:pt x="113" y="516"/>
                    </a:lnTo>
                    <a:lnTo>
                      <a:pt x="124" y="509"/>
                    </a:lnTo>
                    <a:lnTo>
                      <a:pt x="135" y="503"/>
                    </a:lnTo>
                    <a:lnTo>
                      <a:pt x="144" y="496"/>
                    </a:lnTo>
                    <a:lnTo>
                      <a:pt x="155" y="489"/>
                    </a:lnTo>
                    <a:lnTo>
                      <a:pt x="162" y="480"/>
                    </a:lnTo>
                    <a:lnTo>
                      <a:pt x="170" y="472"/>
                    </a:lnTo>
                    <a:lnTo>
                      <a:pt x="177" y="461"/>
                    </a:lnTo>
                    <a:lnTo>
                      <a:pt x="182" y="450"/>
                    </a:lnTo>
                    <a:lnTo>
                      <a:pt x="177" y="442"/>
                    </a:lnTo>
                    <a:lnTo>
                      <a:pt x="175" y="435"/>
                    </a:lnTo>
                    <a:lnTo>
                      <a:pt x="174" y="430"/>
                    </a:lnTo>
                    <a:lnTo>
                      <a:pt x="177" y="426"/>
                    </a:lnTo>
                    <a:lnTo>
                      <a:pt x="182" y="418"/>
                    </a:lnTo>
                    <a:lnTo>
                      <a:pt x="191" y="412"/>
                    </a:lnTo>
                    <a:lnTo>
                      <a:pt x="198" y="406"/>
                    </a:lnTo>
                    <a:lnTo>
                      <a:pt x="206" y="397"/>
                    </a:lnTo>
                    <a:lnTo>
                      <a:pt x="206" y="392"/>
                    </a:lnTo>
                    <a:lnTo>
                      <a:pt x="208" y="387"/>
                    </a:lnTo>
                    <a:lnTo>
                      <a:pt x="208" y="380"/>
                    </a:lnTo>
                    <a:lnTo>
                      <a:pt x="206" y="373"/>
                    </a:lnTo>
                    <a:lnTo>
                      <a:pt x="202" y="357"/>
                    </a:lnTo>
                    <a:lnTo>
                      <a:pt x="201" y="345"/>
                    </a:lnTo>
                    <a:lnTo>
                      <a:pt x="200" y="335"/>
                    </a:lnTo>
                    <a:lnTo>
                      <a:pt x="200" y="329"/>
                    </a:lnTo>
                    <a:lnTo>
                      <a:pt x="200" y="318"/>
                    </a:lnTo>
                    <a:lnTo>
                      <a:pt x="201" y="312"/>
                    </a:lnTo>
                    <a:lnTo>
                      <a:pt x="200" y="306"/>
                    </a:lnTo>
                    <a:lnTo>
                      <a:pt x="200" y="296"/>
                    </a:lnTo>
                    <a:lnTo>
                      <a:pt x="197" y="288"/>
                    </a:lnTo>
                    <a:lnTo>
                      <a:pt x="195" y="280"/>
                    </a:lnTo>
                    <a:lnTo>
                      <a:pt x="191" y="268"/>
                    </a:lnTo>
                    <a:lnTo>
                      <a:pt x="189" y="253"/>
                    </a:lnTo>
                    <a:lnTo>
                      <a:pt x="181" y="246"/>
                    </a:lnTo>
                    <a:lnTo>
                      <a:pt x="178" y="241"/>
                    </a:lnTo>
                    <a:lnTo>
                      <a:pt x="177" y="236"/>
                    </a:lnTo>
                    <a:lnTo>
                      <a:pt x="178" y="232"/>
                    </a:lnTo>
                    <a:lnTo>
                      <a:pt x="182" y="223"/>
                    </a:lnTo>
                    <a:lnTo>
                      <a:pt x="191" y="215"/>
                    </a:lnTo>
                    <a:lnTo>
                      <a:pt x="198" y="207"/>
                    </a:lnTo>
                    <a:lnTo>
                      <a:pt x="201" y="201"/>
                    </a:lnTo>
                    <a:lnTo>
                      <a:pt x="200" y="196"/>
                    </a:lnTo>
                    <a:lnTo>
                      <a:pt x="195" y="192"/>
                    </a:lnTo>
                    <a:lnTo>
                      <a:pt x="190" y="188"/>
                    </a:lnTo>
                    <a:lnTo>
                      <a:pt x="182" y="184"/>
                    </a:lnTo>
                    <a:lnTo>
                      <a:pt x="175" y="182"/>
                    </a:lnTo>
                    <a:lnTo>
                      <a:pt x="167" y="179"/>
                    </a:lnTo>
                    <a:lnTo>
                      <a:pt x="179" y="175"/>
                    </a:lnTo>
                    <a:lnTo>
                      <a:pt x="191" y="171"/>
                    </a:lnTo>
                    <a:lnTo>
                      <a:pt x="202" y="164"/>
                    </a:lnTo>
                    <a:lnTo>
                      <a:pt x="214" y="157"/>
                    </a:lnTo>
                    <a:lnTo>
                      <a:pt x="225" y="149"/>
                    </a:lnTo>
                    <a:lnTo>
                      <a:pt x="236" y="141"/>
                    </a:lnTo>
                    <a:lnTo>
                      <a:pt x="248" y="134"/>
                    </a:lnTo>
                    <a:lnTo>
                      <a:pt x="262" y="129"/>
                    </a:lnTo>
                    <a:lnTo>
                      <a:pt x="258" y="118"/>
                    </a:lnTo>
                    <a:lnTo>
                      <a:pt x="253" y="107"/>
                    </a:lnTo>
                    <a:lnTo>
                      <a:pt x="266" y="101"/>
                    </a:lnTo>
                    <a:lnTo>
                      <a:pt x="278" y="98"/>
                    </a:lnTo>
                    <a:lnTo>
                      <a:pt x="287" y="97"/>
                    </a:lnTo>
                    <a:lnTo>
                      <a:pt x="298" y="101"/>
                    </a:lnTo>
                    <a:lnTo>
                      <a:pt x="305" y="105"/>
                    </a:lnTo>
                    <a:lnTo>
                      <a:pt x="313" y="112"/>
                    </a:lnTo>
                    <a:lnTo>
                      <a:pt x="318" y="120"/>
                    </a:lnTo>
                    <a:lnTo>
                      <a:pt x="324" y="130"/>
                    </a:lnTo>
                    <a:lnTo>
                      <a:pt x="325" y="140"/>
                    </a:lnTo>
                    <a:lnTo>
                      <a:pt x="328" y="152"/>
                    </a:lnTo>
                    <a:lnTo>
                      <a:pt x="328" y="163"/>
                    </a:lnTo>
                    <a:lnTo>
                      <a:pt x="328" y="175"/>
                    </a:lnTo>
                    <a:lnTo>
                      <a:pt x="325" y="186"/>
                    </a:lnTo>
                    <a:lnTo>
                      <a:pt x="324" y="198"/>
                    </a:lnTo>
                    <a:lnTo>
                      <a:pt x="320" y="207"/>
                    </a:lnTo>
                    <a:lnTo>
                      <a:pt x="316" y="218"/>
                    </a:lnTo>
                    <a:lnTo>
                      <a:pt x="305" y="227"/>
                    </a:lnTo>
                    <a:lnTo>
                      <a:pt x="299" y="241"/>
                    </a:lnTo>
                    <a:lnTo>
                      <a:pt x="298" y="249"/>
                    </a:lnTo>
                    <a:lnTo>
                      <a:pt x="299" y="257"/>
                    </a:lnTo>
                    <a:lnTo>
                      <a:pt x="301" y="265"/>
                    </a:lnTo>
                    <a:lnTo>
                      <a:pt x="305" y="273"/>
                    </a:lnTo>
                    <a:lnTo>
                      <a:pt x="311" y="285"/>
                    </a:lnTo>
                    <a:lnTo>
                      <a:pt x="322" y="295"/>
                    </a:lnTo>
                    <a:lnTo>
                      <a:pt x="333" y="299"/>
                    </a:lnTo>
                    <a:lnTo>
                      <a:pt x="347" y="296"/>
                    </a:lnTo>
                    <a:lnTo>
                      <a:pt x="355" y="296"/>
                    </a:lnTo>
                    <a:lnTo>
                      <a:pt x="365" y="296"/>
                    </a:lnTo>
                    <a:lnTo>
                      <a:pt x="374" y="295"/>
                    </a:lnTo>
                    <a:lnTo>
                      <a:pt x="384" y="294"/>
                    </a:lnTo>
                    <a:lnTo>
                      <a:pt x="394" y="290"/>
                    </a:lnTo>
                    <a:lnTo>
                      <a:pt x="403" y="285"/>
                    </a:lnTo>
                    <a:lnTo>
                      <a:pt x="411" y="280"/>
                    </a:lnTo>
                    <a:lnTo>
                      <a:pt x="419" y="276"/>
                    </a:lnTo>
                    <a:lnTo>
                      <a:pt x="425" y="268"/>
                    </a:lnTo>
                    <a:lnTo>
                      <a:pt x="432" y="261"/>
                    </a:lnTo>
                    <a:lnTo>
                      <a:pt x="436" y="253"/>
                    </a:lnTo>
                    <a:lnTo>
                      <a:pt x="441" y="245"/>
                    </a:lnTo>
                    <a:lnTo>
                      <a:pt x="442" y="234"/>
                    </a:lnTo>
                    <a:lnTo>
                      <a:pt x="444" y="225"/>
                    </a:lnTo>
                    <a:lnTo>
                      <a:pt x="442" y="214"/>
                    </a:lnTo>
                    <a:lnTo>
                      <a:pt x="441" y="203"/>
                    </a:lnTo>
                    <a:lnTo>
                      <a:pt x="441" y="198"/>
                    </a:lnTo>
                    <a:lnTo>
                      <a:pt x="441" y="191"/>
                    </a:lnTo>
                    <a:lnTo>
                      <a:pt x="441" y="183"/>
                    </a:lnTo>
                    <a:lnTo>
                      <a:pt x="442" y="176"/>
                    </a:lnTo>
                    <a:lnTo>
                      <a:pt x="442" y="168"/>
                    </a:lnTo>
                    <a:lnTo>
                      <a:pt x="444" y="160"/>
                    </a:lnTo>
                    <a:lnTo>
                      <a:pt x="444" y="155"/>
                    </a:lnTo>
                    <a:lnTo>
                      <a:pt x="445" y="153"/>
                    </a:lnTo>
                    <a:lnTo>
                      <a:pt x="453" y="155"/>
                    </a:lnTo>
                    <a:lnTo>
                      <a:pt x="463" y="156"/>
                    </a:lnTo>
                    <a:lnTo>
                      <a:pt x="472" y="157"/>
                    </a:lnTo>
                    <a:lnTo>
                      <a:pt x="481" y="160"/>
                    </a:lnTo>
                    <a:lnTo>
                      <a:pt x="490" y="160"/>
                    </a:lnTo>
                    <a:lnTo>
                      <a:pt x="500" y="163"/>
                    </a:lnTo>
                    <a:lnTo>
                      <a:pt x="508" y="164"/>
                    </a:lnTo>
                    <a:lnTo>
                      <a:pt x="519" y="168"/>
                    </a:lnTo>
                    <a:lnTo>
                      <a:pt x="527" y="169"/>
                    </a:lnTo>
                    <a:lnTo>
                      <a:pt x="537" y="172"/>
                    </a:lnTo>
                    <a:lnTo>
                      <a:pt x="545" y="175"/>
                    </a:lnTo>
                    <a:lnTo>
                      <a:pt x="554" y="179"/>
                    </a:lnTo>
                    <a:lnTo>
                      <a:pt x="562" y="183"/>
                    </a:lnTo>
                    <a:lnTo>
                      <a:pt x="570" y="187"/>
                    </a:lnTo>
                    <a:lnTo>
                      <a:pt x="579" y="192"/>
                    </a:lnTo>
                    <a:lnTo>
                      <a:pt x="587" y="201"/>
                    </a:lnTo>
                    <a:lnTo>
                      <a:pt x="579" y="202"/>
                    </a:lnTo>
                    <a:lnTo>
                      <a:pt x="574" y="205"/>
                    </a:lnTo>
                    <a:lnTo>
                      <a:pt x="570" y="207"/>
                    </a:lnTo>
                    <a:lnTo>
                      <a:pt x="569" y="211"/>
                    </a:lnTo>
                    <a:lnTo>
                      <a:pt x="568" y="219"/>
                    </a:lnTo>
                    <a:lnTo>
                      <a:pt x="570" y="227"/>
                    </a:lnTo>
                    <a:lnTo>
                      <a:pt x="573" y="236"/>
                    </a:lnTo>
                    <a:lnTo>
                      <a:pt x="576" y="246"/>
                    </a:lnTo>
                    <a:lnTo>
                      <a:pt x="576" y="254"/>
                    </a:lnTo>
                    <a:lnTo>
                      <a:pt x="572" y="265"/>
                    </a:lnTo>
                    <a:lnTo>
                      <a:pt x="572" y="269"/>
                    </a:lnTo>
                    <a:lnTo>
                      <a:pt x="572" y="276"/>
                    </a:lnTo>
                    <a:lnTo>
                      <a:pt x="573" y="283"/>
                    </a:lnTo>
                    <a:lnTo>
                      <a:pt x="576" y="291"/>
                    </a:lnTo>
                    <a:lnTo>
                      <a:pt x="576" y="299"/>
                    </a:lnTo>
                    <a:lnTo>
                      <a:pt x="579" y="307"/>
                    </a:lnTo>
                    <a:lnTo>
                      <a:pt x="579" y="315"/>
                    </a:lnTo>
                    <a:lnTo>
                      <a:pt x="581" y="323"/>
                    </a:lnTo>
                    <a:lnTo>
                      <a:pt x="581" y="337"/>
                    </a:lnTo>
                    <a:lnTo>
                      <a:pt x="579" y="348"/>
                    </a:lnTo>
                    <a:lnTo>
                      <a:pt x="573" y="350"/>
                    </a:lnTo>
                    <a:lnTo>
                      <a:pt x="569" y="353"/>
                    </a:lnTo>
                    <a:lnTo>
                      <a:pt x="562" y="352"/>
                    </a:lnTo>
                    <a:lnTo>
                      <a:pt x="556" y="352"/>
                    </a:lnTo>
                    <a:lnTo>
                      <a:pt x="558" y="342"/>
                    </a:lnTo>
                    <a:lnTo>
                      <a:pt x="558" y="331"/>
                    </a:lnTo>
                    <a:lnTo>
                      <a:pt x="556" y="319"/>
                    </a:lnTo>
                    <a:lnTo>
                      <a:pt x="553" y="310"/>
                    </a:lnTo>
                    <a:lnTo>
                      <a:pt x="545" y="302"/>
                    </a:lnTo>
                    <a:lnTo>
                      <a:pt x="538" y="300"/>
                    </a:lnTo>
                    <a:lnTo>
                      <a:pt x="533" y="300"/>
                    </a:lnTo>
                    <a:lnTo>
                      <a:pt x="529" y="304"/>
                    </a:lnTo>
                    <a:lnTo>
                      <a:pt x="523" y="308"/>
                    </a:lnTo>
                    <a:lnTo>
                      <a:pt x="519" y="318"/>
                    </a:lnTo>
                    <a:lnTo>
                      <a:pt x="514" y="327"/>
                    </a:lnTo>
                    <a:lnTo>
                      <a:pt x="514" y="338"/>
                    </a:lnTo>
                    <a:lnTo>
                      <a:pt x="515" y="348"/>
                    </a:lnTo>
                    <a:lnTo>
                      <a:pt x="519" y="358"/>
                    </a:lnTo>
                    <a:lnTo>
                      <a:pt x="521" y="366"/>
                    </a:lnTo>
                    <a:lnTo>
                      <a:pt x="523" y="377"/>
                    </a:lnTo>
                    <a:lnTo>
                      <a:pt x="523" y="388"/>
                    </a:lnTo>
                    <a:lnTo>
                      <a:pt x="522" y="401"/>
                    </a:lnTo>
                    <a:lnTo>
                      <a:pt x="530" y="400"/>
                    </a:lnTo>
                    <a:lnTo>
                      <a:pt x="541" y="399"/>
                    </a:lnTo>
                    <a:lnTo>
                      <a:pt x="550" y="395"/>
                    </a:lnTo>
                    <a:lnTo>
                      <a:pt x="556" y="392"/>
                    </a:lnTo>
                    <a:lnTo>
                      <a:pt x="560" y="399"/>
                    </a:lnTo>
                    <a:lnTo>
                      <a:pt x="562" y="407"/>
                    </a:lnTo>
                    <a:lnTo>
                      <a:pt x="562" y="415"/>
                    </a:lnTo>
                    <a:lnTo>
                      <a:pt x="564" y="423"/>
                    </a:lnTo>
                    <a:lnTo>
                      <a:pt x="564" y="430"/>
                    </a:lnTo>
                    <a:lnTo>
                      <a:pt x="566" y="438"/>
                    </a:lnTo>
                    <a:lnTo>
                      <a:pt x="569" y="446"/>
                    </a:lnTo>
                    <a:lnTo>
                      <a:pt x="577" y="454"/>
                    </a:lnTo>
                    <a:lnTo>
                      <a:pt x="564" y="453"/>
                    </a:lnTo>
                    <a:lnTo>
                      <a:pt x="556" y="455"/>
                    </a:lnTo>
                    <a:lnTo>
                      <a:pt x="548" y="458"/>
                    </a:lnTo>
                    <a:lnTo>
                      <a:pt x="543" y="464"/>
                    </a:lnTo>
                    <a:lnTo>
                      <a:pt x="539" y="469"/>
                    </a:lnTo>
                    <a:lnTo>
                      <a:pt x="538" y="477"/>
                    </a:lnTo>
                    <a:lnTo>
                      <a:pt x="538" y="485"/>
                    </a:lnTo>
                    <a:lnTo>
                      <a:pt x="539" y="495"/>
                    </a:lnTo>
                    <a:lnTo>
                      <a:pt x="539" y="503"/>
                    </a:lnTo>
                    <a:lnTo>
                      <a:pt x="541" y="513"/>
                    </a:lnTo>
                    <a:lnTo>
                      <a:pt x="542" y="523"/>
                    </a:lnTo>
                    <a:lnTo>
                      <a:pt x="545" y="534"/>
                    </a:lnTo>
                    <a:lnTo>
                      <a:pt x="546" y="543"/>
                    </a:lnTo>
                    <a:lnTo>
                      <a:pt x="548" y="553"/>
                    </a:lnTo>
                    <a:lnTo>
                      <a:pt x="549" y="561"/>
                    </a:lnTo>
                    <a:lnTo>
                      <a:pt x="550" y="569"/>
                    </a:lnTo>
                    <a:lnTo>
                      <a:pt x="552" y="581"/>
                    </a:lnTo>
                    <a:lnTo>
                      <a:pt x="553" y="593"/>
                    </a:lnTo>
                    <a:lnTo>
                      <a:pt x="554" y="605"/>
                    </a:lnTo>
                    <a:lnTo>
                      <a:pt x="556" y="619"/>
                    </a:lnTo>
                    <a:lnTo>
                      <a:pt x="556" y="631"/>
                    </a:lnTo>
                    <a:lnTo>
                      <a:pt x="557" y="644"/>
                    </a:lnTo>
                    <a:lnTo>
                      <a:pt x="557" y="658"/>
                    </a:lnTo>
                    <a:lnTo>
                      <a:pt x="558" y="671"/>
                    </a:lnTo>
                    <a:lnTo>
                      <a:pt x="557" y="683"/>
                    </a:lnTo>
                    <a:lnTo>
                      <a:pt x="557" y="697"/>
                    </a:lnTo>
                    <a:lnTo>
                      <a:pt x="557" y="710"/>
                    </a:lnTo>
                    <a:lnTo>
                      <a:pt x="557" y="725"/>
                    </a:lnTo>
                    <a:lnTo>
                      <a:pt x="556" y="737"/>
                    </a:lnTo>
                    <a:lnTo>
                      <a:pt x="556" y="751"/>
                    </a:lnTo>
                    <a:lnTo>
                      <a:pt x="556" y="764"/>
                    </a:lnTo>
                    <a:lnTo>
                      <a:pt x="556" y="779"/>
                    </a:lnTo>
                    <a:lnTo>
                      <a:pt x="564" y="782"/>
                    </a:lnTo>
                    <a:lnTo>
                      <a:pt x="572" y="785"/>
                    </a:lnTo>
                    <a:lnTo>
                      <a:pt x="570" y="789"/>
                    </a:lnTo>
                    <a:lnTo>
                      <a:pt x="569" y="794"/>
                    </a:lnTo>
                    <a:lnTo>
                      <a:pt x="558" y="789"/>
                    </a:lnTo>
                    <a:lnTo>
                      <a:pt x="552" y="789"/>
                    </a:lnTo>
                    <a:lnTo>
                      <a:pt x="545" y="789"/>
                    </a:lnTo>
                    <a:lnTo>
                      <a:pt x="541" y="793"/>
                    </a:lnTo>
                    <a:lnTo>
                      <a:pt x="535" y="797"/>
                    </a:lnTo>
                    <a:lnTo>
                      <a:pt x="533" y="803"/>
                    </a:lnTo>
                    <a:lnTo>
                      <a:pt x="530" y="810"/>
                    </a:lnTo>
                    <a:lnTo>
                      <a:pt x="530" y="818"/>
                    </a:lnTo>
                    <a:lnTo>
                      <a:pt x="527" y="826"/>
                    </a:lnTo>
                    <a:lnTo>
                      <a:pt x="527" y="834"/>
                    </a:lnTo>
                    <a:lnTo>
                      <a:pt x="526" y="842"/>
                    </a:lnTo>
                    <a:lnTo>
                      <a:pt x="526" y="852"/>
                    </a:lnTo>
                    <a:lnTo>
                      <a:pt x="525" y="860"/>
                    </a:lnTo>
                    <a:lnTo>
                      <a:pt x="523" y="868"/>
                    </a:lnTo>
                    <a:lnTo>
                      <a:pt x="522" y="874"/>
                    </a:lnTo>
                    <a:lnTo>
                      <a:pt x="522" y="880"/>
                    </a:lnTo>
                    <a:lnTo>
                      <a:pt x="519" y="892"/>
                    </a:lnTo>
                    <a:lnTo>
                      <a:pt x="519" y="906"/>
                    </a:lnTo>
                    <a:lnTo>
                      <a:pt x="521" y="918"/>
                    </a:lnTo>
                    <a:lnTo>
                      <a:pt x="525" y="930"/>
                    </a:lnTo>
                    <a:lnTo>
                      <a:pt x="529" y="940"/>
                    </a:lnTo>
                    <a:lnTo>
                      <a:pt x="535" y="950"/>
                    </a:lnTo>
                    <a:lnTo>
                      <a:pt x="543" y="960"/>
                    </a:lnTo>
                    <a:lnTo>
                      <a:pt x="556" y="971"/>
                    </a:lnTo>
                    <a:lnTo>
                      <a:pt x="549" y="977"/>
                    </a:lnTo>
                    <a:lnTo>
                      <a:pt x="542" y="987"/>
                    </a:lnTo>
                    <a:lnTo>
                      <a:pt x="534" y="995"/>
                    </a:lnTo>
                    <a:lnTo>
                      <a:pt x="531" y="1002"/>
                    </a:lnTo>
                    <a:lnTo>
                      <a:pt x="527" y="996"/>
                    </a:lnTo>
                    <a:lnTo>
                      <a:pt x="525" y="991"/>
                    </a:lnTo>
                    <a:lnTo>
                      <a:pt x="521" y="984"/>
                    </a:lnTo>
                    <a:lnTo>
                      <a:pt x="518" y="977"/>
                    </a:lnTo>
                    <a:lnTo>
                      <a:pt x="507" y="963"/>
                    </a:lnTo>
                    <a:lnTo>
                      <a:pt x="498" y="950"/>
                    </a:lnTo>
                    <a:lnTo>
                      <a:pt x="485" y="940"/>
                    </a:lnTo>
                    <a:lnTo>
                      <a:pt x="476" y="938"/>
                    </a:lnTo>
                    <a:lnTo>
                      <a:pt x="471" y="938"/>
                    </a:lnTo>
                    <a:lnTo>
                      <a:pt x="467" y="944"/>
                    </a:lnTo>
                    <a:lnTo>
                      <a:pt x="463" y="950"/>
                    </a:lnTo>
                    <a:lnTo>
                      <a:pt x="460" y="961"/>
                    </a:lnTo>
                    <a:lnTo>
                      <a:pt x="461" y="965"/>
                    </a:lnTo>
                    <a:lnTo>
                      <a:pt x="463" y="975"/>
                    </a:lnTo>
                    <a:lnTo>
                      <a:pt x="464" y="983"/>
                    </a:lnTo>
                    <a:lnTo>
                      <a:pt x="467" y="994"/>
                    </a:lnTo>
                    <a:lnTo>
                      <a:pt x="469" y="1000"/>
                    </a:lnTo>
                    <a:lnTo>
                      <a:pt x="476" y="1007"/>
                    </a:lnTo>
                    <a:lnTo>
                      <a:pt x="483" y="1010"/>
                    </a:lnTo>
                    <a:lnTo>
                      <a:pt x="495" y="1010"/>
                    </a:lnTo>
                    <a:lnTo>
                      <a:pt x="485" y="1015"/>
                    </a:lnTo>
                    <a:lnTo>
                      <a:pt x="481" y="1025"/>
                    </a:lnTo>
                    <a:lnTo>
                      <a:pt x="483" y="1034"/>
                    </a:lnTo>
                    <a:lnTo>
                      <a:pt x="488" y="1043"/>
                    </a:lnTo>
                    <a:lnTo>
                      <a:pt x="495" y="1050"/>
                    </a:lnTo>
                    <a:lnTo>
                      <a:pt x="503" y="1053"/>
                    </a:lnTo>
                    <a:lnTo>
                      <a:pt x="512" y="1052"/>
                    </a:lnTo>
                    <a:lnTo>
                      <a:pt x="522" y="1043"/>
                    </a:lnTo>
                    <a:lnTo>
                      <a:pt x="525" y="1049"/>
                    </a:lnTo>
                    <a:lnTo>
                      <a:pt x="529" y="1060"/>
                    </a:lnTo>
                    <a:lnTo>
                      <a:pt x="529" y="1069"/>
                    </a:lnTo>
                    <a:lnTo>
                      <a:pt x="529" y="1076"/>
                    </a:lnTo>
                    <a:lnTo>
                      <a:pt x="525" y="1068"/>
                    </a:lnTo>
                    <a:lnTo>
                      <a:pt x="521" y="1064"/>
                    </a:lnTo>
                    <a:lnTo>
                      <a:pt x="516" y="1060"/>
                    </a:lnTo>
                    <a:lnTo>
                      <a:pt x="514" y="1060"/>
                    </a:lnTo>
                    <a:lnTo>
                      <a:pt x="504" y="1060"/>
                    </a:lnTo>
                    <a:lnTo>
                      <a:pt x="496" y="1065"/>
                    </a:lnTo>
                    <a:lnTo>
                      <a:pt x="488" y="1072"/>
                    </a:lnTo>
                    <a:lnTo>
                      <a:pt x="484" y="1083"/>
                    </a:lnTo>
                    <a:lnTo>
                      <a:pt x="481" y="1092"/>
                    </a:lnTo>
                    <a:lnTo>
                      <a:pt x="485" y="1103"/>
                    </a:lnTo>
                    <a:lnTo>
                      <a:pt x="484" y="1107"/>
                    </a:lnTo>
                    <a:lnTo>
                      <a:pt x="484" y="1115"/>
                    </a:lnTo>
                    <a:lnTo>
                      <a:pt x="484" y="1123"/>
                    </a:lnTo>
                    <a:lnTo>
                      <a:pt x="485" y="1132"/>
                    </a:lnTo>
                    <a:lnTo>
                      <a:pt x="485" y="1141"/>
                    </a:lnTo>
                    <a:lnTo>
                      <a:pt x="487" y="1149"/>
                    </a:lnTo>
                    <a:lnTo>
                      <a:pt x="488" y="1155"/>
                    </a:lnTo>
                    <a:lnTo>
                      <a:pt x="491" y="1162"/>
                    </a:lnTo>
                    <a:lnTo>
                      <a:pt x="496" y="1155"/>
                    </a:lnTo>
                    <a:lnTo>
                      <a:pt x="504" y="1150"/>
                    </a:lnTo>
                    <a:lnTo>
                      <a:pt x="512" y="1146"/>
                    </a:lnTo>
                    <a:lnTo>
                      <a:pt x="522" y="1143"/>
                    </a:lnTo>
                    <a:lnTo>
                      <a:pt x="530" y="1139"/>
                    </a:lnTo>
                    <a:lnTo>
                      <a:pt x="541" y="1135"/>
                    </a:lnTo>
                    <a:lnTo>
                      <a:pt x="549" y="1131"/>
                    </a:lnTo>
                    <a:lnTo>
                      <a:pt x="560" y="1128"/>
                    </a:lnTo>
                    <a:lnTo>
                      <a:pt x="568" y="1123"/>
                    </a:lnTo>
                    <a:lnTo>
                      <a:pt x="576" y="1119"/>
                    </a:lnTo>
                    <a:lnTo>
                      <a:pt x="583" y="1114"/>
                    </a:lnTo>
                    <a:lnTo>
                      <a:pt x="588" y="1108"/>
                    </a:lnTo>
                    <a:lnTo>
                      <a:pt x="591" y="1100"/>
                    </a:lnTo>
                    <a:lnTo>
                      <a:pt x="595" y="1092"/>
                    </a:lnTo>
                    <a:lnTo>
                      <a:pt x="593" y="1083"/>
                    </a:lnTo>
                    <a:lnTo>
                      <a:pt x="593" y="1072"/>
                    </a:lnTo>
                    <a:lnTo>
                      <a:pt x="592" y="1060"/>
                    </a:lnTo>
                    <a:lnTo>
                      <a:pt x="591" y="1048"/>
                    </a:lnTo>
                    <a:lnTo>
                      <a:pt x="589" y="1035"/>
                    </a:lnTo>
                    <a:lnTo>
                      <a:pt x="589" y="1025"/>
                    </a:lnTo>
                    <a:lnTo>
                      <a:pt x="588" y="1012"/>
                    </a:lnTo>
                    <a:lnTo>
                      <a:pt x="587" y="1002"/>
                    </a:lnTo>
                    <a:lnTo>
                      <a:pt x="585" y="991"/>
                    </a:lnTo>
                    <a:lnTo>
                      <a:pt x="585" y="981"/>
                    </a:lnTo>
                    <a:lnTo>
                      <a:pt x="583" y="969"/>
                    </a:lnTo>
                    <a:lnTo>
                      <a:pt x="580" y="960"/>
                    </a:lnTo>
                    <a:lnTo>
                      <a:pt x="577" y="948"/>
                    </a:lnTo>
                    <a:lnTo>
                      <a:pt x="574" y="938"/>
                    </a:lnTo>
                    <a:lnTo>
                      <a:pt x="569" y="927"/>
                    </a:lnTo>
                    <a:lnTo>
                      <a:pt x="565" y="918"/>
                    </a:lnTo>
                    <a:lnTo>
                      <a:pt x="561" y="907"/>
                    </a:lnTo>
                    <a:lnTo>
                      <a:pt x="557" y="899"/>
                    </a:lnTo>
                    <a:lnTo>
                      <a:pt x="564" y="899"/>
                    </a:lnTo>
                    <a:lnTo>
                      <a:pt x="572" y="900"/>
                    </a:lnTo>
                    <a:lnTo>
                      <a:pt x="579" y="899"/>
                    </a:lnTo>
                    <a:lnTo>
                      <a:pt x="587" y="899"/>
                    </a:lnTo>
                    <a:lnTo>
                      <a:pt x="596" y="891"/>
                    </a:lnTo>
                    <a:lnTo>
                      <a:pt x="604" y="883"/>
                    </a:lnTo>
                    <a:lnTo>
                      <a:pt x="608" y="871"/>
                    </a:lnTo>
                    <a:lnTo>
                      <a:pt x="608" y="859"/>
                    </a:lnTo>
                    <a:lnTo>
                      <a:pt x="604" y="845"/>
                    </a:lnTo>
                    <a:lnTo>
                      <a:pt x="596" y="834"/>
                    </a:lnTo>
                    <a:lnTo>
                      <a:pt x="592" y="824"/>
                    </a:lnTo>
                    <a:lnTo>
                      <a:pt x="592" y="814"/>
                    </a:lnTo>
                    <a:lnTo>
                      <a:pt x="596" y="806"/>
                    </a:lnTo>
                    <a:lnTo>
                      <a:pt x="601" y="799"/>
                    </a:lnTo>
                    <a:lnTo>
                      <a:pt x="606" y="791"/>
                    </a:lnTo>
                    <a:lnTo>
                      <a:pt x="610" y="785"/>
                    </a:lnTo>
                    <a:lnTo>
                      <a:pt x="610" y="776"/>
                    </a:lnTo>
                    <a:lnTo>
                      <a:pt x="606" y="768"/>
                    </a:lnTo>
                    <a:lnTo>
                      <a:pt x="604" y="739"/>
                    </a:lnTo>
                    <a:lnTo>
                      <a:pt x="603" y="709"/>
                    </a:lnTo>
                    <a:lnTo>
                      <a:pt x="603" y="679"/>
                    </a:lnTo>
                    <a:lnTo>
                      <a:pt x="603" y="651"/>
                    </a:lnTo>
                    <a:lnTo>
                      <a:pt x="601" y="621"/>
                    </a:lnTo>
                    <a:lnTo>
                      <a:pt x="601" y="592"/>
                    </a:lnTo>
                    <a:lnTo>
                      <a:pt x="601" y="563"/>
                    </a:lnTo>
                    <a:lnTo>
                      <a:pt x="603" y="535"/>
                    </a:lnTo>
                    <a:lnTo>
                      <a:pt x="603" y="505"/>
                    </a:lnTo>
                    <a:lnTo>
                      <a:pt x="604" y="477"/>
                    </a:lnTo>
                    <a:lnTo>
                      <a:pt x="606" y="449"/>
                    </a:lnTo>
                    <a:lnTo>
                      <a:pt x="610" y="420"/>
                    </a:lnTo>
                    <a:lnTo>
                      <a:pt x="612" y="391"/>
                    </a:lnTo>
                    <a:lnTo>
                      <a:pt x="616" y="362"/>
                    </a:lnTo>
                    <a:lnTo>
                      <a:pt x="620" y="334"/>
                    </a:lnTo>
                    <a:lnTo>
                      <a:pt x="627" y="306"/>
                    </a:lnTo>
                    <a:lnTo>
                      <a:pt x="624" y="296"/>
                    </a:lnTo>
                    <a:lnTo>
                      <a:pt x="624" y="288"/>
                    </a:lnTo>
                    <a:lnTo>
                      <a:pt x="624" y="280"/>
                    </a:lnTo>
                    <a:lnTo>
                      <a:pt x="626" y="272"/>
                    </a:lnTo>
                    <a:lnTo>
                      <a:pt x="626" y="263"/>
                    </a:lnTo>
                    <a:lnTo>
                      <a:pt x="627" y="254"/>
                    </a:lnTo>
                    <a:lnTo>
                      <a:pt x="627" y="246"/>
                    </a:lnTo>
                    <a:lnTo>
                      <a:pt x="628" y="238"/>
                    </a:lnTo>
                    <a:lnTo>
                      <a:pt x="627" y="229"/>
                    </a:lnTo>
                    <a:lnTo>
                      <a:pt x="627" y="221"/>
                    </a:lnTo>
                    <a:lnTo>
                      <a:pt x="626" y="213"/>
                    </a:lnTo>
                    <a:lnTo>
                      <a:pt x="626" y="205"/>
                    </a:lnTo>
                    <a:lnTo>
                      <a:pt x="619" y="190"/>
                    </a:lnTo>
                    <a:lnTo>
                      <a:pt x="608" y="178"/>
                    </a:lnTo>
                    <a:lnTo>
                      <a:pt x="607" y="165"/>
                    </a:lnTo>
                    <a:lnTo>
                      <a:pt x="606" y="159"/>
                    </a:lnTo>
                    <a:lnTo>
                      <a:pt x="601" y="152"/>
                    </a:lnTo>
                    <a:lnTo>
                      <a:pt x="599" y="149"/>
                    </a:lnTo>
                    <a:lnTo>
                      <a:pt x="588" y="144"/>
                    </a:lnTo>
                    <a:lnTo>
                      <a:pt x="576" y="145"/>
                    </a:lnTo>
                    <a:lnTo>
                      <a:pt x="568" y="145"/>
                    </a:lnTo>
                    <a:lnTo>
                      <a:pt x="561" y="147"/>
                    </a:lnTo>
                    <a:lnTo>
                      <a:pt x="553" y="147"/>
                    </a:lnTo>
                    <a:lnTo>
                      <a:pt x="546" y="148"/>
                    </a:lnTo>
                    <a:lnTo>
                      <a:pt x="531" y="147"/>
                    </a:lnTo>
                    <a:lnTo>
                      <a:pt x="522" y="141"/>
                    </a:lnTo>
                    <a:lnTo>
                      <a:pt x="512" y="137"/>
                    </a:lnTo>
                    <a:lnTo>
                      <a:pt x="499" y="130"/>
                    </a:lnTo>
                    <a:lnTo>
                      <a:pt x="485" y="124"/>
                    </a:lnTo>
                    <a:lnTo>
                      <a:pt x="479" y="120"/>
                    </a:lnTo>
                    <a:lnTo>
                      <a:pt x="487" y="109"/>
                    </a:lnTo>
                    <a:lnTo>
                      <a:pt x="496" y="101"/>
                    </a:lnTo>
                    <a:lnTo>
                      <a:pt x="507" y="93"/>
                    </a:lnTo>
                    <a:lnTo>
                      <a:pt x="519" y="87"/>
                    </a:lnTo>
                    <a:lnTo>
                      <a:pt x="530" y="80"/>
                    </a:lnTo>
                    <a:lnTo>
                      <a:pt x="542" y="74"/>
                    </a:lnTo>
                    <a:lnTo>
                      <a:pt x="553" y="67"/>
                    </a:lnTo>
                    <a:lnTo>
                      <a:pt x="565" y="62"/>
                    </a:lnTo>
                    <a:lnTo>
                      <a:pt x="572" y="66"/>
                    </a:lnTo>
                    <a:lnTo>
                      <a:pt x="573" y="74"/>
                    </a:lnTo>
                    <a:lnTo>
                      <a:pt x="570" y="82"/>
                    </a:lnTo>
                    <a:lnTo>
                      <a:pt x="569" y="90"/>
                    </a:lnTo>
                    <a:lnTo>
                      <a:pt x="565" y="98"/>
                    </a:lnTo>
                    <a:lnTo>
                      <a:pt x="566" y="106"/>
                    </a:lnTo>
                    <a:lnTo>
                      <a:pt x="568" y="110"/>
                    </a:lnTo>
                    <a:lnTo>
                      <a:pt x="572" y="114"/>
                    </a:lnTo>
                    <a:lnTo>
                      <a:pt x="577" y="118"/>
                    </a:lnTo>
                    <a:lnTo>
                      <a:pt x="587" y="122"/>
                    </a:lnTo>
                    <a:lnTo>
                      <a:pt x="595" y="113"/>
                    </a:lnTo>
                    <a:lnTo>
                      <a:pt x="600" y="105"/>
                    </a:lnTo>
                    <a:lnTo>
                      <a:pt x="600" y="95"/>
                    </a:lnTo>
                    <a:lnTo>
                      <a:pt x="600" y="86"/>
                    </a:lnTo>
                    <a:lnTo>
                      <a:pt x="597" y="75"/>
                    </a:lnTo>
                    <a:lnTo>
                      <a:pt x="597" y="67"/>
                    </a:lnTo>
                    <a:lnTo>
                      <a:pt x="599" y="58"/>
                    </a:lnTo>
                    <a:lnTo>
                      <a:pt x="606" y="51"/>
                    </a:lnTo>
                    <a:lnTo>
                      <a:pt x="601" y="41"/>
                    </a:lnTo>
                    <a:lnTo>
                      <a:pt x="599" y="35"/>
                    </a:lnTo>
                    <a:lnTo>
                      <a:pt x="595" y="27"/>
                    </a:lnTo>
                    <a:lnTo>
                      <a:pt x="593" y="21"/>
                    </a:lnTo>
                    <a:lnTo>
                      <a:pt x="584" y="21"/>
                    </a:lnTo>
                    <a:lnTo>
                      <a:pt x="573" y="25"/>
                    </a:lnTo>
                    <a:lnTo>
                      <a:pt x="561" y="28"/>
                    </a:lnTo>
                    <a:lnTo>
                      <a:pt x="556" y="31"/>
                    </a:lnTo>
                    <a:lnTo>
                      <a:pt x="550" y="24"/>
                    </a:lnTo>
                    <a:lnTo>
                      <a:pt x="545" y="16"/>
                    </a:lnTo>
                    <a:lnTo>
                      <a:pt x="537" y="6"/>
                    </a:lnTo>
                    <a:lnTo>
                      <a:pt x="534" y="0"/>
                    </a:lnTo>
                    <a:lnTo>
                      <a:pt x="534" y="0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11" name="Freeform 159"/>
              <p:cNvSpPr>
                <a:spLocks/>
              </p:cNvSpPr>
              <p:nvPr/>
            </p:nvSpPr>
            <p:spPr bwMode="auto">
              <a:xfrm>
                <a:off x="4382" y="2377"/>
                <a:ext cx="50" cy="31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0" y="0"/>
                  </a:cxn>
                  <a:cxn ang="0">
                    <a:pos x="30" y="1"/>
                  </a:cxn>
                  <a:cxn ang="0">
                    <a:pos x="21" y="1"/>
                  </a:cxn>
                  <a:cxn ang="0">
                    <a:pos x="14" y="4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3" y="31"/>
                  </a:cxn>
                  <a:cxn ang="0">
                    <a:pos x="15" y="27"/>
                  </a:cxn>
                  <a:cxn ang="0">
                    <a:pos x="26" y="17"/>
                  </a:cxn>
                  <a:cxn ang="0">
                    <a:pos x="30" y="12"/>
                  </a:cxn>
                  <a:cxn ang="0">
                    <a:pos x="36" y="8"/>
                  </a:cxn>
                  <a:cxn ang="0">
                    <a:pos x="42" y="6"/>
                  </a:cxn>
                  <a:cxn ang="0">
                    <a:pos x="50" y="8"/>
                  </a:cxn>
                  <a:cxn ang="0">
                    <a:pos x="49" y="2"/>
                  </a:cxn>
                  <a:cxn ang="0">
                    <a:pos x="49" y="0"/>
                  </a:cxn>
                  <a:cxn ang="0">
                    <a:pos x="49" y="0"/>
                  </a:cxn>
                </a:cxnLst>
                <a:rect l="0" t="0" r="r" b="b"/>
                <a:pathLst>
                  <a:path w="50" h="31">
                    <a:moveTo>
                      <a:pt x="49" y="0"/>
                    </a:moveTo>
                    <a:lnTo>
                      <a:pt x="40" y="0"/>
                    </a:lnTo>
                    <a:lnTo>
                      <a:pt x="30" y="1"/>
                    </a:lnTo>
                    <a:lnTo>
                      <a:pt x="21" y="1"/>
                    </a:lnTo>
                    <a:lnTo>
                      <a:pt x="14" y="4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3" y="31"/>
                    </a:lnTo>
                    <a:lnTo>
                      <a:pt x="15" y="27"/>
                    </a:lnTo>
                    <a:lnTo>
                      <a:pt x="26" y="17"/>
                    </a:lnTo>
                    <a:lnTo>
                      <a:pt x="30" y="12"/>
                    </a:lnTo>
                    <a:lnTo>
                      <a:pt x="36" y="8"/>
                    </a:lnTo>
                    <a:lnTo>
                      <a:pt x="42" y="6"/>
                    </a:lnTo>
                    <a:lnTo>
                      <a:pt x="50" y="8"/>
                    </a:lnTo>
                    <a:lnTo>
                      <a:pt x="49" y="2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12" name="Freeform 160"/>
              <p:cNvSpPr>
                <a:spLocks/>
              </p:cNvSpPr>
              <p:nvPr/>
            </p:nvSpPr>
            <p:spPr bwMode="auto">
              <a:xfrm>
                <a:off x="4175" y="2385"/>
                <a:ext cx="83" cy="21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7" y="1"/>
                  </a:cxn>
                  <a:cxn ang="0">
                    <a:pos x="12" y="8"/>
                  </a:cxn>
                  <a:cxn ang="0">
                    <a:pos x="5" y="15"/>
                  </a:cxn>
                  <a:cxn ang="0">
                    <a:pos x="0" y="21"/>
                  </a:cxn>
                  <a:cxn ang="0">
                    <a:pos x="9" y="20"/>
                  </a:cxn>
                  <a:cxn ang="0">
                    <a:pos x="20" y="20"/>
                  </a:cxn>
                  <a:cxn ang="0">
                    <a:pos x="29" y="19"/>
                  </a:cxn>
                  <a:cxn ang="0">
                    <a:pos x="42" y="17"/>
                  </a:cxn>
                  <a:cxn ang="0">
                    <a:pos x="51" y="16"/>
                  </a:cxn>
                  <a:cxn ang="0">
                    <a:pos x="62" y="15"/>
                  </a:cxn>
                  <a:cxn ang="0">
                    <a:pos x="71" y="13"/>
                  </a:cxn>
                  <a:cxn ang="0">
                    <a:pos x="83" y="13"/>
                  </a:cxn>
                  <a:cxn ang="0">
                    <a:pos x="75" y="8"/>
                  </a:cxn>
                  <a:cxn ang="0">
                    <a:pos x="67" y="8"/>
                  </a:cxn>
                  <a:cxn ang="0">
                    <a:pos x="59" y="7"/>
                  </a:cxn>
                  <a:cxn ang="0">
                    <a:pos x="51" y="8"/>
                  </a:cxn>
                  <a:cxn ang="0">
                    <a:pos x="43" y="7"/>
                  </a:cxn>
                  <a:cxn ang="0">
                    <a:pos x="35" y="7"/>
                  </a:cxn>
                  <a:cxn ang="0">
                    <a:pos x="28" y="4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83" h="21">
                    <a:moveTo>
                      <a:pt x="24" y="0"/>
                    </a:moveTo>
                    <a:lnTo>
                      <a:pt x="17" y="1"/>
                    </a:lnTo>
                    <a:lnTo>
                      <a:pt x="12" y="8"/>
                    </a:lnTo>
                    <a:lnTo>
                      <a:pt x="5" y="15"/>
                    </a:lnTo>
                    <a:lnTo>
                      <a:pt x="0" y="21"/>
                    </a:lnTo>
                    <a:lnTo>
                      <a:pt x="9" y="20"/>
                    </a:lnTo>
                    <a:lnTo>
                      <a:pt x="20" y="20"/>
                    </a:lnTo>
                    <a:lnTo>
                      <a:pt x="29" y="19"/>
                    </a:lnTo>
                    <a:lnTo>
                      <a:pt x="42" y="17"/>
                    </a:lnTo>
                    <a:lnTo>
                      <a:pt x="51" y="16"/>
                    </a:lnTo>
                    <a:lnTo>
                      <a:pt x="62" y="15"/>
                    </a:lnTo>
                    <a:lnTo>
                      <a:pt x="71" y="13"/>
                    </a:lnTo>
                    <a:lnTo>
                      <a:pt x="83" y="13"/>
                    </a:lnTo>
                    <a:lnTo>
                      <a:pt x="75" y="8"/>
                    </a:lnTo>
                    <a:lnTo>
                      <a:pt x="67" y="8"/>
                    </a:lnTo>
                    <a:lnTo>
                      <a:pt x="59" y="7"/>
                    </a:lnTo>
                    <a:lnTo>
                      <a:pt x="51" y="8"/>
                    </a:lnTo>
                    <a:lnTo>
                      <a:pt x="43" y="7"/>
                    </a:lnTo>
                    <a:lnTo>
                      <a:pt x="35" y="7"/>
                    </a:lnTo>
                    <a:lnTo>
                      <a:pt x="28" y="4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13" name="Freeform 161"/>
              <p:cNvSpPr>
                <a:spLocks/>
              </p:cNvSpPr>
              <p:nvPr/>
            </p:nvSpPr>
            <p:spPr bwMode="auto">
              <a:xfrm>
                <a:off x="4273" y="2398"/>
                <a:ext cx="65" cy="1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8"/>
                  </a:cxn>
                  <a:cxn ang="0">
                    <a:pos x="7" y="18"/>
                  </a:cxn>
                  <a:cxn ang="0">
                    <a:pos x="10" y="27"/>
                  </a:cxn>
                  <a:cxn ang="0">
                    <a:pos x="14" y="39"/>
                  </a:cxn>
                  <a:cxn ang="0">
                    <a:pos x="15" y="49"/>
                  </a:cxn>
                  <a:cxn ang="0">
                    <a:pos x="16" y="60"/>
                  </a:cxn>
                  <a:cxn ang="0">
                    <a:pos x="18" y="70"/>
                  </a:cxn>
                  <a:cxn ang="0">
                    <a:pos x="19" y="83"/>
                  </a:cxn>
                  <a:cxn ang="0">
                    <a:pos x="18" y="93"/>
                  </a:cxn>
                  <a:cxn ang="0">
                    <a:pos x="18" y="104"/>
                  </a:cxn>
                  <a:cxn ang="0">
                    <a:pos x="18" y="115"/>
                  </a:cxn>
                  <a:cxn ang="0">
                    <a:pos x="18" y="126"/>
                  </a:cxn>
                  <a:cxn ang="0">
                    <a:pos x="16" y="137"/>
                  </a:cxn>
                  <a:cxn ang="0">
                    <a:pos x="15" y="147"/>
                  </a:cxn>
                  <a:cxn ang="0">
                    <a:pos x="14" y="158"/>
                  </a:cxn>
                  <a:cxn ang="0">
                    <a:pos x="12" y="170"/>
                  </a:cxn>
                  <a:cxn ang="0">
                    <a:pos x="22" y="169"/>
                  </a:cxn>
                  <a:cxn ang="0">
                    <a:pos x="33" y="169"/>
                  </a:cxn>
                  <a:cxn ang="0">
                    <a:pos x="43" y="166"/>
                  </a:cxn>
                  <a:cxn ang="0">
                    <a:pos x="54" y="163"/>
                  </a:cxn>
                  <a:cxn ang="0">
                    <a:pos x="61" y="157"/>
                  </a:cxn>
                  <a:cxn ang="0">
                    <a:pos x="65" y="150"/>
                  </a:cxn>
                  <a:cxn ang="0">
                    <a:pos x="64" y="139"/>
                  </a:cxn>
                  <a:cxn ang="0">
                    <a:pos x="60" y="127"/>
                  </a:cxn>
                  <a:cxn ang="0">
                    <a:pos x="60" y="115"/>
                  </a:cxn>
                  <a:cxn ang="0">
                    <a:pos x="61" y="105"/>
                  </a:cxn>
                  <a:cxn ang="0">
                    <a:pos x="61" y="95"/>
                  </a:cxn>
                  <a:cxn ang="0">
                    <a:pos x="62" y="85"/>
                  </a:cxn>
                  <a:cxn ang="0">
                    <a:pos x="60" y="74"/>
                  </a:cxn>
                  <a:cxn ang="0">
                    <a:pos x="58" y="65"/>
                  </a:cxn>
                  <a:cxn ang="0">
                    <a:pos x="55" y="57"/>
                  </a:cxn>
                  <a:cxn ang="0">
                    <a:pos x="54" y="49"/>
                  </a:cxn>
                  <a:cxn ang="0">
                    <a:pos x="49" y="41"/>
                  </a:cxn>
                  <a:cxn ang="0">
                    <a:pos x="45" y="33"/>
                  </a:cxn>
                  <a:cxn ang="0">
                    <a:pos x="38" y="25"/>
                  </a:cxn>
                  <a:cxn ang="0">
                    <a:pos x="33" y="19"/>
                  </a:cxn>
                  <a:cxn ang="0">
                    <a:pos x="24" y="12"/>
                  </a:cxn>
                  <a:cxn ang="0">
                    <a:pos x="18" y="7"/>
                  </a:cxn>
                  <a:cxn ang="0">
                    <a:pos x="8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5" h="170">
                    <a:moveTo>
                      <a:pt x="0" y="0"/>
                    </a:moveTo>
                    <a:lnTo>
                      <a:pt x="3" y="8"/>
                    </a:lnTo>
                    <a:lnTo>
                      <a:pt x="7" y="18"/>
                    </a:lnTo>
                    <a:lnTo>
                      <a:pt x="10" y="27"/>
                    </a:lnTo>
                    <a:lnTo>
                      <a:pt x="14" y="39"/>
                    </a:lnTo>
                    <a:lnTo>
                      <a:pt x="15" y="49"/>
                    </a:lnTo>
                    <a:lnTo>
                      <a:pt x="16" y="60"/>
                    </a:lnTo>
                    <a:lnTo>
                      <a:pt x="18" y="70"/>
                    </a:lnTo>
                    <a:lnTo>
                      <a:pt x="19" y="83"/>
                    </a:lnTo>
                    <a:lnTo>
                      <a:pt x="18" y="93"/>
                    </a:lnTo>
                    <a:lnTo>
                      <a:pt x="18" y="104"/>
                    </a:lnTo>
                    <a:lnTo>
                      <a:pt x="18" y="115"/>
                    </a:lnTo>
                    <a:lnTo>
                      <a:pt x="18" y="126"/>
                    </a:lnTo>
                    <a:lnTo>
                      <a:pt x="16" y="137"/>
                    </a:lnTo>
                    <a:lnTo>
                      <a:pt x="15" y="147"/>
                    </a:lnTo>
                    <a:lnTo>
                      <a:pt x="14" y="158"/>
                    </a:lnTo>
                    <a:lnTo>
                      <a:pt x="12" y="170"/>
                    </a:lnTo>
                    <a:lnTo>
                      <a:pt x="22" y="169"/>
                    </a:lnTo>
                    <a:lnTo>
                      <a:pt x="33" y="169"/>
                    </a:lnTo>
                    <a:lnTo>
                      <a:pt x="43" y="166"/>
                    </a:lnTo>
                    <a:lnTo>
                      <a:pt x="54" y="163"/>
                    </a:lnTo>
                    <a:lnTo>
                      <a:pt x="61" y="157"/>
                    </a:lnTo>
                    <a:lnTo>
                      <a:pt x="65" y="150"/>
                    </a:lnTo>
                    <a:lnTo>
                      <a:pt x="64" y="139"/>
                    </a:lnTo>
                    <a:lnTo>
                      <a:pt x="60" y="127"/>
                    </a:lnTo>
                    <a:lnTo>
                      <a:pt x="60" y="115"/>
                    </a:lnTo>
                    <a:lnTo>
                      <a:pt x="61" y="105"/>
                    </a:lnTo>
                    <a:lnTo>
                      <a:pt x="61" y="95"/>
                    </a:lnTo>
                    <a:lnTo>
                      <a:pt x="62" y="85"/>
                    </a:lnTo>
                    <a:lnTo>
                      <a:pt x="60" y="74"/>
                    </a:lnTo>
                    <a:lnTo>
                      <a:pt x="58" y="65"/>
                    </a:lnTo>
                    <a:lnTo>
                      <a:pt x="55" y="57"/>
                    </a:lnTo>
                    <a:lnTo>
                      <a:pt x="54" y="49"/>
                    </a:lnTo>
                    <a:lnTo>
                      <a:pt x="49" y="41"/>
                    </a:lnTo>
                    <a:lnTo>
                      <a:pt x="45" y="33"/>
                    </a:lnTo>
                    <a:lnTo>
                      <a:pt x="38" y="25"/>
                    </a:lnTo>
                    <a:lnTo>
                      <a:pt x="33" y="19"/>
                    </a:lnTo>
                    <a:lnTo>
                      <a:pt x="24" y="12"/>
                    </a:lnTo>
                    <a:lnTo>
                      <a:pt x="18" y="7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14" name="Freeform 162"/>
              <p:cNvSpPr>
                <a:spLocks/>
              </p:cNvSpPr>
              <p:nvPr/>
            </p:nvSpPr>
            <p:spPr bwMode="auto">
              <a:xfrm>
                <a:off x="4044" y="2528"/>
                <a:ext cx="12" cy="9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5"/>
                  </a:cxn>
                  <a:cxn ang="0">
                    <a:pos x="4" y="9"/>
                  </a:cxn>
                  <a:cxn ang="0">
                    <a:pos x="7" y="9"/>
                  </a:cxn>
                  <a:cxn ang="0">
                    <a:pos x="11" y="9"/>
                  </a:cxn>
                  <a:cxn ang="0">
                    <a:pos x="12" y="7"/>
                  </a:cxn>
                  <a:cxn ang="0">
                    <a:pos x="12" y="4"/>
                  </a:cxn>
                  <a:cxn ang="0">
                    <a:pos x="8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2" h="9">
                    <a:moveTo>
                      <a:pt x="1" y="0"/>
                    </a:moveTo>
                    <a:lnTo>
                      <a:pt x="0" y="5"/>
                    </a:lnTo>
                    <a:lnTo>
                      <a:pt x="4" y="9"/>
                    </a:lnTo>
                    <a:lnTo>
                      <a:pt x="7" y="9"/>
                    </a:lnTo>
                    <a:lnTo>
                      <a:pt x="11" y="9"/>
                    </a:lnTo>
                    <a:lnTo>
                      <a:pt x="12" y="7"/>
                    </a:lnTo>
                    <a:lnTo>
                      <a:pt x="12" y="4"/>
                    </a:lnTo>
                    <a:lnTo>
                      <a:pt x="8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15" name="Freeform 163"/>
              <p:cNvSpPr>
                <a:spLocks/>
              </p:cNvSpPr>
              <p:nvPr/>
            </p:nvSpPr>
            <p:spPr bwMode="auto">
              <a:xfrm>
                <a:off x="4053" y="2583"/>
                <a:ext cx="14" cy="5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3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3" y="23"/>
                  </a:cxn>
                  <a:cxn ang="0">
                    <a:pos x="4" y="30"/>
                  </a:cxn>
                  <a:cxn ang="0">
                    <a:pos x="7" y="38"/>
                  </a:cxn>
                  <a:cxn ang="0">
                    <a:pos x="8" y="45"/>
                  </a:cxn>
                  <a:cxn ang="0">
                    <a:pos x="10" y="53"/>
                  </a:cxn>
                  <a:cxn ang="0">
                    <a:pos x="11" y="39"/>
                  </a:cxn>
                  <a:cxn ang="0">
                    <a:pos x="14" y="26"/>
                  </a:cxn>
                  <a:cxn ang="0">
                    <a:pos x="14" y="11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14" h="53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3" y="23"/>
                    </a:lnTo>
                    <a:lnTo>
                      <a:pt x="4" y="30"/>
                    </a:lnTo>
                    <a:lnTo>
                      <a:pt x="7" y="38"/>
                    </a:lnTo>
                    <a:lnTo>
                      <a:pt x="8" y="45"/>
                    </a:lnTo>
                    <a:lnTo>
                      <a:pt x="10" y="53"/>
                    </a:lnTo>
                    <a:lnTo>
                      <a:pt x="11" y="39"/>
                    </a:lnTo>
                    <a:lnTo>
                      <a:pt x="14" y="26"/>
                    </a:lnTo>
                    <a:lnTo>
                      <a:pt x="14" y="11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16" name="Freeform 164"/>
              <p:cNvSpPr>
                <a:spLocks/>
              </p:cNvSpPr>
              <p:nvPr/>
            </p:nvSpPr>
            <p:spPr bwMode="auto">
              <a:xfrm>
                <a:off x="4450" y="2748"/>
                <a:ext cx="31" cy="37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"/>
                  </a:cxn>
                  <a:cxn ang="0">
                    <a:pos x="5" y="8"/>
                  </a:cxn>
                  <a:cxn ang="0">
                    <a:pos x="0" y="14"/>
                  </a:cxn>
                  <a:cxn ang="0">
                    <a:pos x="0" y="25"/>
                  </a:cxn>
                  <a:cxn ang="0">
                    <a:pos x="1" y="32"/>
                  </a:cxn>
                  <a:cxn ang="0">
                    <a:pos x="7" y="37"/>
                  </a:cxn>
                  <a:cxn ang="0">
                    <a:pos x="11" y="37"/>
                  </a:cxn>
                  <a:cxn ang="0">
                    <a:pos x="16" y="37"/>
                  </a:cxn>
                  <a:cxn ang="0">
                    <a:pos x="23" y="36"/>
                  </a:cxn>
                  <a:cxn ang="0">
                    <a:pos x="31" y="33"/>
                  </a:cxn>
                  <a:cxn ang="0">
                    <a:pos x="28" y="23"/>
                  </a:cxn>
                  <a:cxn ang="0">
                    <a:pos x="27" y="13"/>
                  </a:cxn>
                  <a:cxn ang="0">
                    <a:pos x="23" y="4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31" h="37">
                    <a:moveTo>
                      <a:pt x="19" y="0"/>
                    </a:moveTo>
                    <a:lnTo>
                      <a:pt x="11" y="1"/>
                    </a:lnTo>
                    <a:lnTo>
                      <a:pt x="5" y="8"/>
                    </a:lnTo>
                    <a:lnTo>
                      <a:pt x="0" y="14"/>
                    </a:lnTo>
                    <a:lnTo>
                      <a:pt x="0" y="25"/>
                    </a:lnTo>
                    <a:lnTo>
                      <a:pt x="1" y="32"/>
                    </a:lnTo>
                    <a:lnTo>
                      <a:pt x="7" y="37"/>
                    </a:lnTo>
                    <a:lnTo>
                      <a:pt x="11" y="37"/>
                    </a:lnTo>
                    <a:lnTo>
                      <a:pt x="16" y="37"/>
                    </a:lnTo>
                    <a:lnTo>
                      <a:pt x="23" y="36"/>
                    </a:lnTo>
                    <a:lnTo>
                      <a:pt x="31" y="33"/>
                    </a:lnTo>
                    <a:lnTo>
                      <a:pt x="28" y="23"/>
                    </a:lnTo>
                    <a:lnTo>
                      <a:pt x="27" y="13"/>
                    </a:lnTo>
                    <a:lnTo>
                      <a:pt x="23" y="4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17" name="Freeform 165"/>
              <p:cNvSpPr>
                <a:spLocks/>
              </p:cNvSpPr>
              <p:nvPr/>
            </p:nvSpPr>
            <p:spPr bwMode="auto">
              <a:xfrm>
                <a:off x="3967" y="2796"/>
                <a:ext cx="57" cy="69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43" y="2"/>
                  </a:cxn>
                  <a:cxn ang="0">
                    <a:pos x="32" y="7"/>
                  </a:cxn>
                  <a:cxn ang="0">
                    <a:pos x="22" y="12"/>
                  </a:cxn>
                  <a:cxn ang="0">
                    <a:pos x="15" y="22"/>
                  </a:cxn>
                  <a:cxn ang="0">
                    <a:pos x="7" y="30"/>
                  </a:cxn>
                  <a:cxn ang="0">
                    <a:pos x="3" y="41"/>
                  </a:cxn>
                  <a:cxn ang="0">
                    <a:pos x="0" y="46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1" y="69"/>
                  </a:cxn>
                  <a:cxn ang="0">
                    <a:pos x="8" y="65"/>
                  </a:cxn>
                  <a:cxn ang="0">
                    <a:pos x="16" y="62"/>
                  </a:cxn>
                  <a:cxn ang="0">
                    <a:pos x="19" y="54"/>
                  </a:cxn>
                  <a:cxn ang="0">
                    <a:pos x="26" y="46"/>
                  </a:cxn>
                  <a:cxn ang="0">
                    <a:pos x="32" y="38"/>
                  </a:cxn>
                  <a:cxn ang="0">
                    <a:pos x="39" y="31"/>
                  </a:cxn>
                  <a:cxn ang="0">
                    <a:pos x="45" y="23"/>
                  </a:cxn>
                  <a:cxn ang="0">
                    <a:pos x="51" y="15"/>
                  </a:cxn>
                  <a:cxn ang="0">
                    <a:pos x="54" y="7"/>
                  </a:cxn>
                  <a:cxn ang="0">
                    <a:pos x="57" y="0"/>
                  </a:cxn>
                  <a:cxn ang="0">
                    <a:pos x="57" y="0"/>
                  </a:cxn>
                </a:cxnLst>
                <a:rect l="0" t="0" r="r" b="b"/>
                <a:pathLst>
                  <a:path w="57" h="69">
                    <a:moveTo>
                      <a:pt x="57" y="0"/>
                    </a:moveTo>
                    <a:lnTo>
                      <a:pt x="43" y="2"/>
                    </a:lnTo>
                    <a:lnTo>
                      <a:pt x="32" y="7"/>
                    </a:lnTo>
                    <a:lnTo>
                      <a:pt x="22" y="12"/>
                    </a:lnTo>
                    <a:lnTo>
                      <a:pt x="15" y="22"/>
                    </a:lnTo>
                    <a:lnTo>
                      <a:pt x="7" y="30"/>
                    </a:lnTo>
                    <a:lnTo>
                      <a:pt x="3" y="41"/>
                    </a:lnTo>
                    <a:lnTo>
                      <a:pt x="0" y="46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1" y="69"/>
                    </a:lnTo>
                    <a:lnTo>
                      <a:pt x="8" y="65"/>
                    </a:lnTo>
                    <a:lnTo>
                      <a:pt x="16" y="62"/>
                    </a:lnTo>
                    <a:lnTo>
                      <a:pt x="19" y="54"/>
                    </a:lnTo>
                    <a:lnTo>
                      <a:pt x="26" y="46"/>
                    </a:lnTo>
                    <a:lnTo>
                      <a:pt x="32" y="38"/>
                    </a:lnTo>
                    <a:lnTo>
                      <a:pt x="39" y="31"/>
                    </a:lnTo>
                    <a:lnTo>
                      <a:pt x="45" y="23"/>
                    </a:lnTo>
                    <a:lnTo>
                      <a:pt x="51" y="15"/>
                    </a:lnTo>
                    <a:lnTo>
                      <a:pt x="54" y="7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18" name="Freeform 166"/>
              <p:cNvSpPr>
                <a:spLocks/>
              </p:cNvSpPr>
              <p:nvPr/>
            </p:nvSpPr>
            <p:spPr bwMode="auto">
              <a:xfrm>
                <a:off x="4480" y="3350"/>
                <a:ext cx="5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5"/>
                  </a:cxn>
                  <a:cxn ang="0">
                    <a:pos x="4" y="6"/>
                  </a:cxn>
                  <a:cxn ang="0">
                    <a:pos x="5" y="3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lnTo>
                      <a:pt x="0" y="5"/>
                    </a:lnTo>
                    <a:lnTo>
                      <a:pt x="4" y="6"/>
                    </a:lnTo>
                    <a:lnTo>
                      <a:pt x="5" y="3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19" name="Freeform 167"/>
              <p:cNvSpPr>
                <a:spLocks/>
              </p:cNvSpPr>
              <p:nvPr/>
            </p:nvSpPr>
            <p:spPr bwMode="auto">
              <a:xfrm>
                <a:off x="4230" y="2325"/>
                <a:ext cx="171" cy="48"/>
              </a:xfrm>
              <a:custGeom>
                <a:avLst/>
                <a:gdLst/>
                <a:ahLst/>
                <a:cxnLst>
                  <a:cxn ang="0">
                    <a:pos x="161" y="5"/>
                  </a:cxn>
                  <a:cxn ang="0">
                    <a:pos x="151" y="0"/>
                  </a:cxn>
                  <a:cxn ang="0">
                    <a:pos x="143" y="0"/>
                  </a:cxn>
                  <a:cxn ang="0">
                    <a:pos x="135" y="0"/>
                  </a:cxn>
                  <a:cxn ang="0">
                    <a:pos x="127" y="2"/>
                  </a:cxn>
                  <a:cxn ang="0">
                    <a:pos x="119" y="2"/>
                  </a:cxn>
                  <a:cxn ang="0">
                    <a:pos x="111" y="3"/>
                  </a:cxn>
                  <a:cxn ang="0">
                    <a:pos x="103" y="5"/>
                  </a:cxn>
                  <a:cxn ang="0">
                    <a:pos x="94" y="7"/>
                  </a:cxn>
                  <a:cxn ang="0">
                    <a:pos x="86" y="7"/>
                  </a:cxn>
                  <a:cxn ang="0">
                    <a:pos x="78" y="9"/>
                  </a:cxn>
                  <a:cxn ang="0">
                    <a:pos x="70" y="10"/>
                  </a:cxn>
                  <a:cxn ang="0">
                    <a:pos x="62" y="11"/>
                  </a:cxn>
                  <a:cxn ang="0">
                    <a:pos x="47" y="11"/>
                  </a:cxn>
                  <a:cxn ang="0">
                    <a:pos x="34" y="9"/>
                  </a:cxn>
                  <a:cxn ang="0">
                    <a:pos x="26" y="10"/>
                  </a:cxn>
                  <a:cxn ang="0">
                    <a:pos x="18" y="14"/>
                  </a:cxn>
                  <a:cxn ang="0">
                    <a:pos x="11" y="17"/>
                  </a:cxn>
                  <a:cxn ang="0">
                    <a:pos x="4" y="21"/>
                  </a:cxn>
                  <a:cxn ang="0">
                    <a:pos x="3" y="26"/>
                  </a:cxn>
                  <a:cxn ang="0">
                    <a:pos x="1" y="34"/>
                  </a:cxn>
                  <a:cxn ang="0">
                    <a:pos x="0" y="41"/>
                  </a:cxn>
                  <a:cxn ang="0">
                    <a:pos x="0" y="48"/>
                  </a:cxn>
                  <a:cxn ang="0">
                    <a:pos x="8" y="45"/>
                  </a:cxn>
                  <a:cxn ang="0">
                    <a:pos x="18" y="44"/>
                  </a:cxn>
                  <a:cxn ang="0">
                    <a:pos x="26" y="42"/>
                  </a:cxn>
                  <a:cxn ang="0">
                    <a:pos x="35" y="42"/>
                  </a:cxn>
                  <a:cxn ang="0">
                    <a:pos x="43" y="41"/>
                  </a:cxn>
                  <a:cxn ang="0">
                    <a:pos x="53" y="41"/>
                  </a:cxn>
                  <a:cxn ang="0">
                    <a:pos x="62" y="41"/>
                  </a:cxn>
                  <a:cxn ang="0">
                    <a:pos x="72" y="41"/>
                  </a:cxn>
                  <a:cxn ang="0">
                    <a:pos x="80" y="41"/>
                  </a:cxn>
                  <a:cxn ang="0">
                    <a:pos x="88" y="41"/>
                  </a:cxn>
                  <a:cxn ang="0">
                    <a:pos x="97" y="41"/>
                  </a:cxn>
                  <a:cxn ang="0">
                    <a:pos x="107" y="41"/>
                  </a:cxn>
                  <a:cxn ang="0">
                    <a:pos x="115" y="41"/>
                  </a:cxn>
                  <a:cxn ang="0">
                    <a:pos x="125" y="41"/>
                  </a:cxn>
                  <a:cxn ang="0">
                    <a:pos x="135" y="41"/>
                  </a:cxn>
                  <a:cxn ang="0">
                    <a:pos x="146" y="42"/>
                  </a:cxn>
                  <a:cxn ang="0">
                    <a:pos x="154" y="44"/>
                  </a:cxn>
                  <a:cxn ang="0">
                    <a:pos x="162" y="42"/>
                  </a:cxn>
                  <a:cxn ang="0">
                    <a:pos x="167" y="37"/>
                  </a:cxn>
                  <a:cxn ang="0">
                    <a:pos x="171" y="30"/>
                  </a:cxn>
                  <a:cxn ang="0">
                    <a:pos x="171" y="21"/>
                  </a:cxn>
                  <a:cxn ang="0">
                    <a:pos x="171" y="13"/>
                  </a:cxn>
                  <a:cxn ang="0">
                    <a:pos x="166" y="6"/>
                  </a:cxn>
                  <a:cxn ang="0">
                    <a:pos x="161" y="5"/>
                  </a:cxn>
                  <a:cxn ang="0">
                    <a:pos x="161" y="5"/>
                  </a:cxn>
                </a:cxnLst>
                <a:rect l="0" t="0" r="r" b="b"/>
                <a:pathLst>
                  <a:path w="171" h="48">
                    <a:moveTo>
                      <a:pt x="161" y="5"/>
                    </a:moveTo>
                    <a:lnTo>
                      <a:pt x="151" y="0"/>
                    </a:lnTo>
                    <a:lnTo>
                      <a:pt x="143" y="0"/>
                    </a:lnTo>
                    <a:lnTo>
                      <a:pt x="135" y="0"/>
                    </a:lnTo>
                    <a:lnTo>
                      <a:pt x="127" y="2"/>
                    </a:lnTo>
                    <a:lnTo>
                      <a:pt x="119" y="2"/>
                    </a:lnTo>
                    <a:lnTo>
                      <a:pt x="111" y="3"/>
                    </a:lnTo>
                    <a:lnTo>
                      <a:pt x="103" y="5"/>
                    </a:lnTo>
                    <a:lnTo>
                      <a:pt x="94" y="7"/>
                    </a:lnTo>
                    <a:lnTo>
                      <a:pt x="86" y="7"/>
                    </a:lnTo>
                    <a:lnTo>
                      <a:pt x="78" y="9"/>
                    </a:lnTo>
                    <a:lnTo>
                      <a:pt x="70" y="10"/>
                    </a:lnTo>
                    <a:lnTo>
                      <a:pt x="62" y="11"/>
                    </a:lnTo>
                    <a:lnTo>
                      <a:pt x="47" y="11"/>
                    </a:lnTo>
                    <a:lnTo>
                      <a:pt x="34" y="9"/>
                    </a:lnTo>
                    <a:lnTo>
                      <a:pt x="26" y="10"/>
                    </a:lnTo>
                    <a:lnTo>
                      <a:pt x="18" y="14"/>
                    </a:lnTo>
                    <a:lnTo>
                      <a:pt x="11" y="17"/>
                    </a:lnTo>
                    <a:lnTo>
                      <a:pt x="4" y="21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1"/>
                    </a:lnTo>
                    <a:lnTo>
                      <a:pt x="0" y="48"/>
                    </a:lnTo>
                    <a:lnTo>
                      <a:pt x="8" y="45"/>
                    </a:lnTo>
                    <a:lnTo>
                      <a:pt x="18" y="44"/>
                    </a:lnTo>
                    <a:lnTo>
                      <a:pt x="26" y="42"/>
                    </a:lnTo>
                    <a:lnTo>
                      <a:pt x="35" y="42"/>
                    </a:lnTo>
                    <a:lnTo>
                      <a:pt x="43" y="41"/>
                    </a:lnTo>
                    <a:lnTo>
                      <a:pt x="53" y="41"/>
                    </a:lnTo>
                    <a:lnTo>
                      <a:pt x="62" y="41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88" y="41"/>
                    </a:lnTo>
                    <a:lnTo>
                      <a:pt x="97" y="41"/>
                    </a:lnTo>
                    <a:lnTo>
                      <a:pt x="107" y="41"/>
                    </a:lnTo>
                    <a:lnTo>
                      <a:pt x="115" y="41"/>
                    </a:lnTo>
                    <a:lnTo>
                      <a:pt x="125" y="41"/>
                    </a:lnTo>
                    <a:lnTo>
                      <a:pt x="135" y="41"/>
                    </a:lnTo>
                    <a:lnTo>
                      <a:pt x="146" y="42"/>
                    </a:lnTo>
                    <a:lnTo>
                      <a:pt x="154" y="44"/>
                    </a:lnTo>
                    <a:lnTo>
                      <a:pt x="162" y="42"/>
                    </a:lnTo>
                    <a:lnTo>
                      <a:pt x="167" y="37"/>
                    </a:lnTo>
                    <a:lnTo>
                      <a:pt x="171" y="30"/>
                    </a:lnTo>
                    <a:lnTo>
                      <a:pt x="171" y="21"/>
                    </a:lnTo>
                    <a:lnTo>
                      <a:pt x="171" y="13"/>
                    </a:lnTo>
                    <a:lnTo>
                      <a:pt x="166" y="6"/>
                    </a:lnTo>
                    <a:lnTo>
                      <a:pt x="161" y="5"/>
                    </a:lnTo>
                    <a:lnTo>
                      <a:pt x="161" y="5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20" name="Freeform 168"/>
              <p:cNvSpPr>
                <a:spLocks/>
              </p:cNvSpPr>
              <p:nvPr/>
            </p:nvSpPr>
            <p:spPr bwMode="auto">
              <a:xfrm>
                <a:off x="4003" y="2332"/>
                <a:ext cx="33" cy="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2"/>
                  </a:cxn>
                  <a:cxn ang="0">
                    <a:pos x="6" y="8"/>
                  </a:cxn>
                  <a:cxn ang="0">
                    <a:pos x="0" y="15"/>
                  </a:cxn>
                  <a:cxn ang="0">
                    <a:pos x="0" y="24"/>
                  </a:cxn>
                  <a:cxn ang="0">
                    <a:pos x="2" y="31"/>
                  </a:cxn>
                  <a:cxn ang="0">
                    <a:pos x="7" y="37"/>
                  </a:cxn>
                  <a:cxn ang="0">
                    <a:pos x="11" y="37"/>
                  </a:cxn>
                  <a:cxn ang="0">
                    <a:pos x="17" y="37"/>
                  </a:cxn>
                  <a:cxn ang="0">
                    <a:pos x="23" y="35"/>
                  </a:cxn>
                  <a:cxn ang="0">
                    <a:pos x="33" y="33"/>
                  </a:cxn>
                  <a:cxn ang="0">
                    <a:pos x="30" y="22"/>
                  </a:cxn>
                  <a:cxn ang="0">
                    <a:pos x="27" y="12"/>
                  </a:cxn>
                  <a:cxn ang="0">
                    <a:pos x="23" y="3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33" h="37">
                    <a:moveTo>
                      <a:pt x="21" y="0"/>
                    </a:moveTo>
                    <a:lnTo>
                      <a:pt x="13" y="2"/>
                    </a:lnTo>
                    <a:lnTo>
                      <a:pt x="6" y="8"/>
                    </a:lnTo>
                    <a:lnTo>
                      <a:pt x="0" y="15"/>
                    </a:lnTo>
                    <a:lnTo>
                      <a:pt x="0" y="24"/>
                    </a:lnTo>
                    <a:lnTo>
                      <a:pt x="2" y="31"/>
                    </a:lnTo>
                    <a:lnTo>
                      <a:pt x="7" y="37"/>
                    </a:lnTo>
                    <a:lnTo>
                      <a:pt x="11" y="37"/>
                    </a:lnTo>
                    <a:lnTo>
                      <a:pt x="17" y="37"/>
                    </a:lnTo>
                    <a:lnTo>
                      <a:pt x="23" y="35"/>
                    </a:lnTo>
                    <a:lnTo>
                      <a:pt x="33" y="33"/>
                    </a:lnTo>
                    <a:lnTo>
                      <a:pt x="30" y="22"/>
                    </a:lnTo>
                    <a:lnTo>
                      <a:pt x="27" y="12"/>
                    </a:lnTo>
                    <a:lnTo>
                      <a:pt x="23" y="3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21" name="Freeform 169"/>
              <p:cNvSpPr>
                <a:spLocks/>
              </p:cNvSpPr>
              <p:nvPr/>
            </p:nvSpPr>
            <p:spPr bwMode="auto">
              <a:xfrm>
                <a:off x="3918" y="2334"/>
                <a:ext cx="32" cy="37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"/>
                  </a:cxn>
                  <a:cxn ang="0">
                    <a:pos x="6" y="8"/>
                  </a:cxn>
                  <a:cxn ang="0">
                    <a:pos x="0" y="14"/>
                  </a:cxn>
                  <a:cxn ang="0">
                    <a:pos x="0" y="25"/>
                  </a:cxn>
                  <a:cxn ang="0">
                    <a:pos x="2" y="32"/>
                  </a:cxn>
                  <a:cxn ang="0">
                    <a:pos x="7" y="37"/>
                  </a:cxn>
                  <a:cxn ang="0">
                    <a:pos x="11" y="37"/>
                  </a:cxn>
                  <a:cxn ang="0">
                    <a:pos x="17" y="37"/>
                  </a:cxn>
                  <a:cxn ang="0">
                    <a:pos x="23" y="36"/>
                  </a:cxn>
                  <a:cxn ang="0">
                    <a:pos x="32" y="33"/>
                  </a:cxn>
                  <a:cxn ang="0">
                    <a:pos x="29" y="24"/>
                  </a:cxn>
                  <a:cxn ang="0">
                    <a:pos x="27" y="14"/>
                  </a:cxn>
                  <a:cxn ang="0">
                    <a:pos x="23" y="5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32" h="37">
                    <a:moveTo>
                      <a:pt x="19" y="0"/>
                    </a:moveTo>
                    <a:lnTo>
                      <a:pt x="11" y="1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7" y="37"/>
                    </a:lnTo>
                    <a:lnTo>
                      <a:pt x="11" y="37"/>
                    </a:lnTo>
                    <a:lnTo>
                      <a:pt x="17" y="37"/>
                    </a:lnTo>
                    <a:lnTo>
                      <a:pt x="23" y="36"/>
                    </a:lnTo>
                    <a:lnTo>
                      <a:pt x="32" y="33"/>
                    </a:lnTo>
                    <a:lnTo>
                      <a:pt x="29" y="24"/>
                    </a:lnTo>
                    <a:lnTo>
                      <a:pt x="27" y="14"/>
                    </a:lnTo>
                    <a:lnTo>
                      <a:pt x="23" y="5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22" name="Freeform 170"/>
              <p:cNvSpPr>
                <a:spLocks/>
              </p:cNvSpPr>
              <p:nvPr/>
            </p:nvSpPr>
            <p:spPr bwMode="auto">
              <a:xfrm>
                <a:off x="3854" y="2334"/>
                <a:ext cx="29" cy="37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"/>
                  </a:cxn>
                  <a:cxn ang="0">
                    <a:pos x="5" y="8"/>
                  </a:cxn>
                  <a:cxn ang="0">
                    <a:pos x="0" y="14"/>
                  </a:cxn>
                  <a:cxn ang="0">
                    <a:pos x="0" y="25"/>
                  </a:cxn>
                  <a:cxn ang="0">
                    <a:pos x="1" y="32"/>
                  </a:cxn>
                  <a:cxn ang="0">
                    <a:pos x="6" y="37"/>
                  </a:cxn>
                  <a:cxn ang="0">
                    <a:pos x="9" y="37"/>
                  </a:cxn>
                  <a:cxn ang="0">
                    <a:pos x="15" y="37"/>
                  </a:cxn>
                  <a:cxn ang="0">
                    <a:pos x="21" y="36"/>
                  </a:cxn>
                  <a:cxn ang="0">
                    <a:pos x="29" y="33"/>
                  </a:cxn>
                  <a:cxn ang="0">
                    <a:pos x="27" y="24"/>
                  </a:cxn>
                  <a:cxn ang="0">
                    <a:pos x="24" y="14"/>
                  </a:cxn>
                  <a:cxn ang="0">
                    <a:pos x="21" y="5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29" h="37">
                    <a:moveTo>
                      <a:pt x="19" y="0"/>
                    </a:moveTo>
                    <a:lnTo>
                      <a:pt x="11" y="1"/>
                    </a:lnTo>
                    <a:lnTo>
                      <a:pt x="5" y="8"/>
                    </a:lnTo>
                    <a:lnTo>
                      <a:pt x="0" y="14"/>
                    </a:lnTo>
                    <a:lnTo>
                      <a:pt x="0" y="25"/>
                    </a:lnTo>
                    <a:lnTo>
                      <a:pt x="1" y="32"/>
                    </a:lnTo>
                    <a:lnTo>
                      <a:pt x="6" y="37"/>
                    </a:lnTo>
                    <a:lnTo>
                      <a:pt x="9" y="37"/>
                    </a:lnTo>
                    <a:lnTo>
                      <a:pt x="15" y="37"/>
                    </a:lnTo>
                    <a:lnTo>
                      <a:pt x="21" y="36"/>
                    </a:lnTo>
                    <a:lnTo>
                      <a:pt x="29" y="33"/>
                    </a:lnTo>
                    <a:lnTo>
                      <a:pt x="27" y="24"/>
                    </a:lnTo>
                    <a:lnTo>
                      <a:pt x="24" y="14"/>
                    </a:lnTo>
                    <a:lnTo>
                      <a:pt x="21" y="5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23" name="Freeform 171"/>
              <p:cNvSpPr>
                <a:spLocks/>
              </p:cNvSpPr>
              <p:nvPr/>
            </p:nvSpPr>
            <p:spPr bwMode="auto">
              <a:xfrm>
                <a:off x="3283" y="2336"/>
                <a:ext cx="741" cy="634"/>
              </a:xfrm>
              <a:custGeom>
                <a:avLst/>
                <a:gdLst/>
                <a:ahLst/>
                <a:cxnLst>
                  <a:cxn ang="0">
                    <a:pos x="488" y="29"/>
                  </a:cxn>
                  <a:cxn ang="0">
                    <a:pos x="430" y="18"/>
                  </a:cxn>
                  <a:cxn ang="0">
                    <a:pos x="413" y="47"/>
                  </a:cxn>
                  <a:cxn ang="0">
                    <a:pos x="359" y="47"/>
                  </a:cxn>
                  <a:cxn ang="0">
                    <a:pos x="246" y="41"/>
                  </a:cxn>
                  <a:cxn ang="0">
                    <a:pos x="124" y="54"/>
                  </a:cxn>
                  <a:cxn ang="0">
                    <a:pos x="65" y="88"/>
                  </a:cxn>
                  <a:cxn ang="0">
                    <a:pos x="111" y="118"/>
                  </a:cxn>
                  <a:cxn ang="0">
                    <a:pos x="77" y="105"/>
                  </a:cxn>
                  <a:cxn ang="0">
                    <a:pos x="31" y="130"/>
                  </a:cxn>
                  <a:cxn ang="0">
                    <a:pos x="33" y="204"/>
                  </a:cxn>
                  <a:cxn ang="0">
                    <a:pos x="42" y="278"/>
                  </a:cxn>
                  <a:cxn ang="0">
                    <a:pos x="77" y="234"/>
                  </a:cxn>
                  <a:cxn ang="0">
                    <a:pos x="89" y="248"/>
                  </a:cxn>
                  <a:cxn ang="0">
                    <a:pos x="99" y="310"/>
                  </a:cxn>
                  <a:cxn ang="0">
                    <a:pos x="80" y="340"/>
                  </a:cxn>
                  <a:cxn ang="0">
                    <a:pos x="97" y="381"/>
                  </a:cxn>
                  <a:cxn ang="0">
                    <a:pos x="52" y="336"/>
                  </a:cxn>
                  <a:cxn ang="0">
                    <a:pos x="43" y="296"/>
                  </a:cxn>
                  <a:cxn ang="0">
                    <a:pos x="4" y="312"/>
                  </a:cxn>
                  <a:cxn ang="0">
                    <a:pos x="14" y="385"/>
                  </a:cxn>
                  <a:cxn ang="0">
                    <a:pos x="14" y="432"/>
                  </a:cxn>
                  <a:cxn ang="0">
                    <a:pos x="12" y="453"/>
                  </a:cxn>
                  <a:cxn ang="0">
                    <a:pos x="43" y="472"/>
                  </a:cxn>
                  <a:cxn ang="0">
                    <a:pos x="6" y="502"/>
                  </a:cxn>
                  <a:cxn ang="0">
                    <a:pos x="7" y="561"/>
                  </a:cxn>
                  <a:cxn ang="0">
                    <a:pos x="15" y="615"/>
                  </a:cxn>
                  <a:cxn ang="0">
                    <a:pos x="73" y="613"/>
                  </a:cxn>
                  <a:cxn ang="0">
                    <a:pos x="112" y="557"/>
                  </a:cxn>
                  <a:cxn ang="0">
                    <a:pos x="159" y="491"/>
                  </a:cxn>
                  <a:cxn ang="0">
                    <a:pos x="153" y="430"/>
                  </a:cxn>
                  <a:cxn ang="0">
                    <a:pos x="150" y="378"/>
                  </a:cxn>
                  <a:cxn ang="0">
                    <a:pos x="153" y="298"/>
                  </a:cxn>
                  <a:cxn ang="0">
                    <a:pos x="158" y="248"/>
                  </a:cxn>
                  <a:cxn ang="0">
                    <a:pos x="199" y="193"/>
                  </a:cxn>
                  <a:cxn ang="0">
                    <a:pos x="225" y="154"/>
                  </a:cxn>
                  <a:cxn ang="0">
                    <a:pos x="180" y="135"/>
                  </a:cxn>
                  <a:cxn ang="0">
                    <a:pos x="141" y="197"/>
                  </a:cxn>
                  <a:cxn ang="0">
                    <a:pos x="84" y="189"/>
                  </a:cxn>
                  <a:cxn ang="0">
                    <a:pos x="92" y="172"/>
                  </a:cxn>
                  <a:cxn ang="0">
                    <a:pos x="134" y="151"/>
                  </a:cxn>
                  <a:cxn ang="0">
                    <a:pos x="139" y="110"/>
                  </a:cxn>
                  <a:cxn ang="0">
                    <a:pos x="177" y="93"/>
                  </a:cxn>
                  <a:cxn ang="0">
                    <a:pos x="239" y="108"/>
                  </a:cxn>
                  <a:cxn ang="0">
                    <a:pos x="296" y="92"/>
                  </a:cxn>
                  <a:cxn ang="0">
                    <a:pos x="344" y="83"/>
                  </a:cxn>
                  <a:cxn ang="0">
                    <a:pos x="421" y="103"/>
                  </a:cxn>
                  <a:cxn ang="0">
                    <a:pos x="472" y="119"/>
                  </a:cxn>
                  <a:cxn ang="0">
                    <a:pos x="518" y="167"/>
                  </a:cxn>
                  <a:cxn ang="0">
                    <a:pos x="569" y="142"/>
                  </a:cxn>
                  <a:cxn ang="0">
                    <a:pos x="524" y="101"/>
                  </a:cxn>
                  <a:cxn ang="0">
                    <a:pos x="510" y="78"/>
                  </a:cxn>
                  <a:cxn ang="0">
                    <a:pos x="571" y="103"/>
                  </a:cxn>
                  <a:cxn ang="0">
                    <a:pos x="610" y="136"/>
                  </a:cxn>
                  <a:cxn ang="0">
                    <a:pos x="619" y="173"/>
                  </a:cxn>
                  <a:cxn ang="0">
                    <a:pos x="679" y="177"/>
                  </a:cxn>
                  <a:cxn ang="0">
                    <a:pos x="741" y="173"/>
                  </a:cxn>
                  <a:cxn ang="0">
                    <a:pos x="685" y="116"/>
                  </a:cxn>
                  <a:cxn ang="0">
                    <a:pos x="661" y="93"/>
                  </a:cxn>
                  <a:cxn ang="0">
                    <a:pos x="614" y="66"/>
                  </a:cxn>
                  <a:cxn ang="0">
                    <a:pos x="592" y="84"/>
                  </a:cxn>
                  <a:cxn ang="0">
                    <a:pos x="542" y="42"/>
                  </a:cxn>
                  <a:cxn ang="0">
                    <a:pos x="533" y="7"/>
                  </a:cxn>
                </a:cxnLst>
                <a:rect l="0" t="0" r="r" b="b"/>
                <a:pathLst>
                  <a:path w="741" h="634">
                    <a:moveTo>
                      <a:pt x="524" y="0"/>
                    </a:moveTo>
                    <a:lnTo>
                      <a:pt x="511" y="6"/>
                    </a:lnTo>
                    <a:lnTo>
                      <a:pt x="503" y="16"/>
                    </a:lnTo>
                    <a:lnTo>
                      <a:pt x="501" y="26"/>
                    </a:lnTo>
                    <a:lnTo>
                      <a:pt x="509" y="37"/>
                    </a:lnTo>
                    <a:lnTo>
                      <a:pt x="498" y="34"/>
                    </a:lnTo>
                    <a:lnTo>
                      <a:pt x="488" y="29"/>
                    </a:lnTo>
                    <a:lnTo>
                      <a:pt x="479" y="19"/>
                    </a:lnTo>
                    <a:lnTo>
                      <a:pt x="470" y="12"/>
                    </a:lnTo>
                    <a:lnTo>
                      <a:pt x="459" y="6"/>
                    </a:lnTo>
                    <a:lnTo>
                      <a:pt x="448" y="6"/>
                    </a:lnTo>
                    <a:lnTo>
                      <a:pt x="441" y="7"/>
                    </a:lnTo>
                    <a:lnTo>
                      <a:pt x="436" y="11"/>
                    </a:lnTo>
                    <a:lnTo>
                      <a:pt x="430" y="18"/>
                    </a:lnTo>
                    <a:lnTo>
                      <a:pt x="425" y="29"/>
                    </a:lnTo>
                    <a:lnTo>
                      <a:pt x="424" y="35"/>
                    </a:lnTo>
                    <a:lnTo>
                      <a:pt x="422" y="47"/>
                    </a:lnTo>
                    <a:lnTo>
                      <a:pt x="418" y="57"/>
                    </a:lnTo>
                    <a:lnTo>
                      <a:pt x="416" y="62"/>
                    </a:lnTo>
                    <a:lnTo>
                      <a:pt x="414" y="53"/>
                    </a:lnTo>
                    <a:lnTo>
                      <a:pt x="413" y="47"/>
                    </a:lnTo>
                    <a:lnTo>
                      <a:pt x="410" y="42"/>
                    </a:lnTo>
                    <a:lnTo>
                      <a:pt x="408" y="41"/>
                    </a:lnTo>
                    <a:lnTo>
                      <a:pt x="399" y="39"/>
                    </a:lnTo>
                    <a:lnTo>
                      <a:pt x="391" y="43"/>
                    </a:lnTo>
                    <a:lnTo>
                      <a:pt x="381" y="46"/>
                    </a:lnTo>
                    <a:lnTo>
                      <a:pt x="370" y="49"/>
                    </a:lnTo>
                    <a:lnTo>
                      <a:pt x="359" y="47"/>
                    </a:lnTo>
                    <a:lnTo>
                      <a:pt x="351" y="41"/>
                    </a:lnTo>
                    <a:lnTo>
                      <a:pt x="332" y="37"/>
                    </a:lnTo>
                    <a:lnTo>
                      <a:pt x="314" y="37"/>
                    </a:lnTo>
                    <a:lnTo>
                      <a:pt x="297" y="35"/>
                    </a:lnTo>
                    <a:lnTo>
                      <a:pt x="281" y="37"/>
                    </a:lnTo>
                    <a:lnTo>
                      <a:pt x="263" y="38"/>
                    </a:lnTo>
                    <a:lnTo>
                      <a:pt x="246" y="41"/>
                    </a:lnTo>
                    <a:lnTo>
                      <a:pt x="228" y="42"/>
                    </a:lnTo>
                    <a:lnTo>
                      <a:pt x="212" y="46"/>
                    </a:lnTo>
                    <a:lnTo>
                      <a:pt x="194" y="47"/>
                    </a:lnTo>
                    <a:lnTo>
                      <a:pt x="177" y="50"/>
                    </a:lnTo>
                    <a:lnTo>
                      <a:pt x="159" y="52"/>
                    </a:lnTo>
                    <a:lnTo>
                      <a:pt x="142" y="54"/>
                    </a:lnTo>
                    <a:lnTo>
                      <a:pt x="124" y="54"/>
                    </a:lnTo>
                    <a:lnTo>
                      <a:pt x="108" y="54"/>
                    </a:lnTo>
                    <a:lnTo>
                      <a:pt x="91" y="53"/>
                    </a:lnTo>
                    <a:lnTo>
                      <a:pt x="73" y="53"/>
                    </a:lnTo>
                    <a:lnTo>
                      <a:pt x="64" y="61"/>
                    </a:lnTo>
                    <a:lnTo>
                      <a:pt x="52" y="70"/>
                    </a:lnTo>
                    <a:lnTo>
                      <a:pt x="57" y="81"/>
                    </a:lnTo>
                    <a:lnTo>
                      <a:pt x="65" y="88"/>
                    </a:lnTo>
                    <a:lnTo>
                      <a:pt x="77" y="92"/>
                    </a:lnTo>
                    <a:lnTo>
                      <a:pt x="89" y="95"/>
                    </a:lnTo>
                    <a:lnTo>
                      <a:pt x="97" y="97"/>
                    </a:lnTo>
                    <a:lnTo>
                      <a:pt x="105" y="103"/>
                    </a:lnTo>
                    <a:lnTo>
                      <a:pt x="109" y="107"/>
                    </a:lnTo>
                    <a:lnTo>
                      <a:pt x="111" y="112"/>
                    </a:lnTo>
                    <a:lnTo>
                      <a:pt x="111" y="118"/>
                    </a:lnTo>
                    <a:lnTo>
                      <a:pt x="112" y="127"/>
                    </a:lnTo>
                    <a:lnTo>
                      <a:pt x="103" y="132"/>
                    </a:lnTo>
                    <a:lnTo>
                      <a:pt x="97" y="139"/>
                    </a:lnTo>
                    <a:lnTo>
                      <a:pt x="96" y="127"/>
                    </a:lnTo>
                    <a:lnTo>
                      <a:pt x="91" y="119"/>
                    </a:lnTo>
                    <a:lnTo>
                      <a:pt x="84" y="111"/>
                    </a:lnTo>
                    <a:lnTo>
                      <a:pt x="77" y="105"/>
                    </a:lnTo>
                    <a:lnTo>
                      <a:pt x="66" y="100"/>
                    </a:lnTo>
                    <a:lnTo>
                      <a:pt x="58" y="97"/>
                    </a:lnTo>
                    <a:lnTo>
                      <a:pt x="46" y="97"/>
                    </a:lnTo>
                    <a:lnTo>
                      <a:pt x="39" y="101"/>
                    </a:lnTo>
                    <a:lnTo>
                      <a:pt x="35" y="110"/>
                    </a:lnTo>
                    <a:lnTo>
                      <a:pt x="33" y="120"/>
                    </a:lnTo>
                    <a:lnTo>
                      <a:pt x="31" y="130"/>
                    </a:lnTo>
                    <a:lnTo>
                      <a:pt x="31" y="141"/>
                    </a:lnTo>
                    <a:lnTo>
                      <a:pt x="31" y="150"/>
                    </a:lnTo>
                    <a:lnTo>
                      <a:pt x="31" y="162"/>
                    </a:lnTo>
                    <a:lnTo>
                      <a:pt x="31" y="172"/>
                    </a:lnTo>
                    <a:lnTo>
                      <a:pt x="33" y="184"/>
                    </a:lnTo>
                    <a:lnTo>
                      <a:pt x="33" y="193"/>
                    </a:lnTo>
                    <a:lnTo>
                      <a:pt x="33" y="204"/>
                    </a:lnTo>
                    <a:lnTo>
                      <a:pt x="33" y="215"/>
                    </a:lnTo>
                    <a:lnTo>
                      <a:pt x="34" y="227"/>
                    </a:lnTo>
                    <a:lnTo>
                      <a:pt x="33" y="236"/>
                    </a:lnTo>
                    <a:lnTo>
                      <a:pt x="33" y="247"/>
                    </a:lnTo>
                    <a:lnTo>
                      <a:pt x="33" y="258"/>
                    </a:lnTo>
                    <a:lnTo>
                      <a:pt x="33" y="270"/>
                    </a:lnTo>
                    <a:lnTo>
                      <a:pt x="42" y="278"/>
                    </a:lnTo>
                    <a:lnTo>
                      <a:pt x="52" y="288"/>
                    </a:lnTo>
                    <a:lnTo>
                      <a:pt x="58" y="279"/>
                    </a:lnTo>
                    <a:lnTo>
                      <a:pt x="65" y="271"/>
                    </a:lnTo>
                    <a:lnTo>
                      <a:pt x="69" y="262"/>
                    </a:lnTo>
                    <a:lnTo>
                      <a:pt x="72" y="252"/>
                    </a:lnTo>
                    <a:lnTo>
                      <a:pt x="73" y="242"/>
                    </a:lnTo>
                    <a:lnTo>
                      <a:pt x="77" y="234"/>
                    </a:lnTo>
                    <a:lnTo>
                      <a:pt x="77" y="224"/>
                    </a:lnTo>
                    <a:lnTo>
                      <a:pt x="83" y="216"/>
                    </a:lnTo>
                    <a:lnTo>
                      <a:pt x="84" y="220"/>
                    </a:lnTo>
                    <a:lnTo>
                      <a:pt x="88" y="227"/>
                    </a:lnTo>
                    <a:lnTo>
                      <a:pt x="88" y="234"/>
                    </a:lnTo>
                    <a:lnTo>
                      <a:pt x="89" y="242"/>
                    </a:lnTo>
                    <a:lnTo>
                      <a:pt x="89" y="248"/>
                    </a:lnTo>
                    <a:lnTo>
                      <a:pt x="89" y="257"/>
                    </a:lnTo>
                    <a:lnTo>
                      <a:pt x="89" y="265"/>
                    </a:lnTo>
                    <a:lnTo>
                      <a:pt x="89" y="273"/>
                    </a:lnTo>
                    <a:lnTo>
                      <a:pt x="88" y="286"/>
                    </a:lnTo>
                    <a:lnTo>
                      <a:pt x="91" y="300"/>
                    </a:lnTo>
                    <a:lnTo>
                      <a:pt x="95" y="305"/>
                    </a:lnTo>
                    <a:lnTo>
                      <a:pt x="99" y="310"/>
                    </a:lnTo>
                    <a:lnTo>
                      <a:pt x="105" y="315"/>
                    </a:lnTo>
                    <a:lnTo>
                      <a:pt x="115" y="319"/>
                    </a:lnTo>
                    <a:lnTo>
                      <a:pt x="105" y="317"/>
                    </a:lnTo>
                    <a:lnTo>
                      <a:pt x="97" y="320"/>
                    </a:lnTo>
                    <a:lnTo>
                      <a:pt x="91" y="324"/>
                    </a:lnTo>
                    <a:lnTo>
                      <a:pt x="84" y="332"/>
                    </a:lnTo>
                    <a:lnTo>
                      <a:pt x="80" y="340"/>
                    </a:lnTo>
                    <a:lnTo>
                      <a:pt x="80" y="348"/>
                    </a:lnTo>
                    <a:lnTo>
                      <a:pt x="85" y="355"/>
                    </a:lnTo>
                    <a:lnTo>
                      <a:pt x="97" y="362"/>
                    </a:lnTo>
                    <a:lnTo>
                      <a:pt x="97" y="364"/>
                    </a:lnTo>
                    <a:lnTo>
                      <a:pt x="97" y="371"/>
                    </a:lnTo>
                    <a:lnTo>
                      <a:pt x="97" y="375"/>
                    </a:lnTo>
                    <a:lnTo>
                      <a:pt x="97" y="381"/>
                    </a:lnTo>
                    <a:lnTo>
                      <a:pt x="91" y="375"/>
                    </a:lnTo>
                    <a:lnTo>
                      <a:pt x="83" y="371"/>
                    </a:lnTo>
                    <a:lnTo>
                      <a:pt x="76" y="364"/>
                    </a:lnTo>
                    <a:lnTo>
                      <a:pt x="70" y="359"/>
                    </a:lnTo>
                    <a:lnTo>
                      <a:pt x="64" y="351"/>
                    </a:lnTo>
                    <a:lnTo>
                      <a:pt x="58" y="344"/>
                    </a:lnTo>
                    <a:lnTo>
                      <a:pt x="52" y="336"/>
                    </a:lnTo>
                    <a:lnTo>
                      <a:pt x="46" y="331"/>
                    </a:lnTo>
                    <a:lnTo>
                      <a:pt x="56" y="327"/>
                    </a:lnTo>
                    <a:lnTo>
                      <a:pt x="60" y="323"/>
                    </a:lnTo>
                    <a:lnTo>
                      <a:pt x="64" y="317"/>
                    </a:lnTo>
                    <a:lnTo>
                      <a:pt x="64" y="313"/>
                    </a:lnTo>
                    <a:lnTo>
                      <a:pt x="56" y="302"/>
                    </a:lnTo>
                    <a:lnTo>
                      <a:pt x="43" y="296"/>
                    </a:lnTo>
                    <a:lnTo>
                      <a:pt x="35" y="292"/>
                    </a:lnTo>
                    <a:lnTo>
                      <a:pt x="27" y="290"/>
                    </a:lnTo>
                    <a:lnTo>
                      <a:pt x="20" y="290"/>
                    </a:lnTo>
                    <a:lnTo>
                      <a:pt x="15" y="293"/>
                    </a:lnTo>
                    <a:lnTo>
                      <a:pt x="8" y="296"/>
                    </a:lnTo>
                    <a:lnTo>
                      <a:pt x="6" y="302"/>
                    </a:lnTo>
                    <a:lnTo>
                      <a:pt x="4" y="312"/>
                    </a:lnTo>
                    <a:lnTo>
                      <a:pt x="8" y="325"/>
                    </a:lnTo>
                    <a:lnTo>
                      <a:pt x="7" y="333"/>
                    </a:lnTo>
                    <a:lnTo>
                      <a:pt x="7" y="344"/>
                    </a:lnTo>
                    <a:lnTo>
                      <a:pt x="7" y="355"/>
                    </a:lnTo>
                    <a:lnTo>
                      <a:pt x="8" y="366"/>
                    </a:lnTo>
                    <a:lnTo>
                      <a:pt x="8" y="375"/>
                    </a:lnTo>
                    <a:lnTo>
                      <a:pt x="14" y="385"/>
                    </a:lnTo>
                    <a:lnTo>
                      <a:pt x="18" y="391"/>
                    </a:lnTo>
                    <a:lnTo>
                      <a:pt x="27" y="399"/>
                    </a:lnTo>
                    <a:lnTo>
                      <a:pt x="18" y="402"/>
                    </a:lnTo>
                    <a:lnTo>
                      <a:pt x="12" y="410"/>
                    </a:lnTo>
                    <a:lnTo>
                      <a:pt x="10" y="417"/>
                    </a:lnTo>
                    <a:lnTo>
                      <a:pt x="11" y="425"/>
                    </a:lnTo>
                    <a:lnTo>
                      <a:pt x="14" y="432"/>
                    </a:lnTo>
                    <a:lnTo>
                      <a:pt x="18" y="437"/>
                    </a:lnTo>
                    <a:lnTo>
                      <a:pt x="25" y="440"/>
                    </a:lnTo>
                    <a:lnTo>
                      <a:pt x="33" y="440"/>
                    </a:lnTo>
                    <a:lnTo>
                      <a:pt x="23" y="440"/>
                    </a:lnTo>
                    <a:lnTo>
                      <a:pt x="18" y="444"/>
                    </a:lnTo>
                    <a:lnTo>
                      <a:pt x="14" y="448"/>
                    </a:lnTo>
                    <a:lnTo>
                      <a:pt x="12" y="453"/>
                    </a:lnTo>
                    <a:lnTo>
                      <a:pt x="11" y="463"/>
                    </a:lnTo>
                    <a:lnTo>
                      <a:pt x="16" y="474"/>
                    </a:lnTo>
                    <a:lnTo>
                      <a:pt x="22" y="479"/>
                    </a:lnTo>
                    <a:lnTo>
                      <a:pt x="31" y="482"/>
                    </a:lnTo>
                    <a:lnTo>
                      <a:pt x="35" y="480"/>
                    </a:lnTo>
                    <a:lnTo>
                      <a:pt x="39" y="478"/>
                    </a:lnTo>
                    <a:lnTo>
                      <a:pt x="43" y="472"/>
                    </a:lnTo>
                    <a:lnTo>
                      <a:pt x="49" y="467"/>
                    </a:lnTo>
                    <a:lnTo>
                      <a:pt x="46" y="478"/>
                    </a:lnTo>
                    <a:lnTo>
                      <a:pt x="42" y="484"/>
                    </a:lnTo>
                    <a:lnTo>
                      <a:pt x="33" y="487"/>
                    </a:lnTo>
                    <a:lnTo>
                      <a:pt x="23" y="491"/>
                    </a:lnTo>
                    <a:lnTo>
                      <a:pt x="12" y="495"/>
                    </a:lnTo>
                    <a:lnTo>
                      <a:pt x="6" y="502"/>
                    </a:lnTo>
                    <a:lnTo>
                      <a:pt x="3" y="506"/>
                    </a:lnTo>
                    <a:lnTo>
                      <a:pt x="3" y="511"/>
                    </a:lnTo>
                    <a:lnTo>
                      <a:pt x="4" y="520"/>
                    </a:lnTo>
                    <a:lnTo>
                      <a:pt x="8" y="529"/>
                    </a:lnTo>
                    <a:lnTo>
                      <a:pt x="0" y="540"/>
                    </a:lnTo>
                    <a:lnTo>
                      <a:pt x="2" y="552"/>
                    </a:lnTo>
                    <a:lnTo>
                      <a:pt x="7" y="561"/>
                    </a:lnTo>
                    <a:lnTo>
                      <a:pt x="15" y="571"/>
                    </a:lnTo>
                    <a:lnTo>
                      <a:pt x="22" y="579"/>
                    </a:lnTo>
                    <a:lnTo>
                      <a:pt x="26" y="590"/>
                    </a:lnTo>
                    <a:lnTo>
                      <a:pt x="25" y="594"/>
                    </a:lnTo>
                    <a:lnTo>
                      <a:pt x="25" y="600"/>
                    </a:lnTo>
                    <a:lnTo>
                      <a:pt x="19" y="607"/>
                    </a:lnTo>
                    <a:lnTo>
                      <a:pt x="15" y="615"/>
                    </a:lnTo>
                    <a:lnTo>
                      <a:pt x="26" y="622"/>
                    </a:lnTo>
                    <a:lnTo>
                      <a:pt x="34" y="634"/>
                    </a:lnTo>
                    <a:lnTo>
                      <a:pt x="43" y="631"/>
                    </a:lnTo>
                    <a:lnTo>
                      <a:pt x="53" y="629"/>
                    </a:lnTo>
                    <a:lnTo>
                      <a:pt x="60" y="623"/>
                    </a:lnTo>
                    <a:lnTo>
                      <a:pt x="69" y="619"/>
                    </a:lnTo>
                    <a:lnTo>
                      <a:pt x="73" y="613"/>
                    </a:lnTo>
                    <a:lnTo>
                      <a:pt x="80" y="606"/>
                    </a:lnTo>
                    <a:lnTo>
                      <a:pt x="85" y="598"/>
                    </a:lnTo>
                    <a:lnTo>
                      <a:pt x="92" y="591"/>
                    </a:lnTo>
                    <a:lnTo>
                      <a:pt x="96" y="582"/>
                    </a:lnTo>
                    <a:lnTo>
                      <a:pt x="103" y="573"/>
                    </a:lnTo>
                    <a:lnTo>
                      <a:pt x="105" y="565"/>
                    </a:lnTo>
                    <a:lnTo>
                      <a:pt x="112" y="557"/>
                    </a:lnTo>
                    <a:lnTo>
                      <a:pt x="116" y="549"/>
                    </a:lnTo>
                    <a:lnTo>
                      <a:pt x="124" y="542"/>
                    </a:lnTo>
                    <a:lnTo>
                      <a:pt x="131" y="536"/>
                    </a:lnTo>
                    <a:lnTo>
                      <a:pt x="141" y="532"/>
                    </a:lnTo>
                    <a:lnTo>
                      <a:pt x="151" y="518"/>
                    </a:lnTo>
                    <a:lnTo>
                      <a:pt x="158" y="506"/>
                    </a:lnTo>
                    <a:lnTo>
                      <a:pt x="159" y="491"/>
                    </a:lnTo>
                    <a:lnTo>
                      <a:pt x="161" y="478"/>
                    </a:lnTo>
                    <a:lnTo>
                      <a:pt x="159" y="470"/>
                    </a:lnTo>
                    <a:lnTo>
                      <a:pt x="158" y="462"/>
                    </a:lnTo>
                    <a:lnTo>
                      <a:pt x="157" y="453"/>
                    </a:lnTo>
                    <a:lnTo>
                      <a:pt x="157" y="447"/>
                    </a:lnTo>
                    <a:lnTo>
                      <a:pt x="154" y="439"/>
                    </a:lnTo>
                    <a:lnTo>
                      <a:pt x="153" y="430"/>
                    </a:lnTo>
                    <a:lnTo>
                      <a:pt x="153" y="424"/>
                    </a:lnTo>
                    <a:lnTo>
                      <a:pt x="153" y="418"/>
                    </a:lnTo>
                    <a:lnTo>
                      <a:pt x="143" y="416"/>
                    </a:lnTo>
                    <a:lnTo>
                      <a:pt x="136" y="414"/>
                    </a:lnTo>
                    <a:lnTo>
                      <a:pt x="146" y="404"/>
                    </a:lnTo>
                    <a:lnTo>
                      <a:pt x="151" y="391"/>
                    </a:lnTo>
                    <a:lnTo>
                      <a:pt x="150" y="378"/>
                    </a:lnTo>
                    <a:lnTo>
                      <a:pt x="149" y="366"/>
                    </a:lnTo>
                    <a:lnTo>
                      <a:pt x="145" y="352"/>
                    </a:lnTo>
                    <a:lnTo>
                      <a:pt x="145" y="340"/>
                    </a:lnTo>
                    <a:lnTo>
                      <a:pt x="147" y="328"/>
                    </a:lnTo>
                    <a:lnTo>
                      <a:pt x="157" y="319"/>
                    </a:lnTo>
                    <a:lnTo>
                      <a:pt x="153" y="308"/>
                    </a:lnTo>
                    <a:lnTo>
                      <a:pt x="153" y="298"/>
                    </a:lnTo>
                    <a:lnTo>
                      <a:pt x="155" y="288"/>
                    </a:lnTo>
                    <a:lnTo>
                      <a:pt x="161" y="279"/>
                    </a:lnTo>
                    <a:lnTo>
                      <a:pt x="162" y="270"/>
                    </a:lnTo>
                    <a:lnTo>
                      <a:pt x="163" y="262"/>
                    </a:lnTo>
                    <a:lnTo>
                      <a:pt x="158" y="255"/>
                    </a:lnTo>
                    <a:lnTo>
                      <a:pt x="150" y="251"/>
                    </a:lnTo>
                    <a:lnTo>
                      <a:pt x="158" y="248"/>
                    </a:lnTo>
                    <a:lnTo>
                      <a:pt x="166" y="246"/>
                    </a:lnTo>
                    <a:lnTo>
                      <a:pt x="173" y="240"/>
                    </a:lnTo>
                    <a:lnTo>
                      <a:pt x="180" y="236"/>
                    </a:lnTo>
                    <a:lnTo>
                      <a:pt x="186" y="223"/>
                    </a:lnTo>
                    <a:lnTo>
                      <a:pt x="193" y="209"/>
                    </a:lnTo>
                    <a:lnTo>
                      <a:pt x="194" y="201"/>
                    </a:lnTo>
                    <a:lnTo>
                      <a:pt x="199" y="193"/>
                    </a:lnTo>
                    <a:lnTo>
                      <a:pt x="201" y="185"/>
                    </a:lnTo>
                    <a:lnTo>
                      <a:pt x="205" y="180"/>
                    </a:lnTo>
                    <a:lnTo>
                      <a:pt x="209" y="172"/>
                    </a:lnTo>
                    <a:lnTo>
                      <a:pt x="215" y="167"/>
                    </a:lnTo>
                    <a:lnTo>
                      <a:pt x="220" y="162"/>
                    </a:lnTo>
                    <a:lnTo>
                      <a:pt x="230" y="161"/>
                    </a:lnTo>
                    <a:lnTo>
                      <a:pt x="225" y="154"/>
                    </a:lnTo>
                    <a:lnTo>
                      <a:pt x="221" y="147"/>
                    </a:lnTo>
                    <a:lnTo>
                      <a:pt x="217" y="139"/>
                    </a:lnTo>
                    <a:lnTo>
                      <a:pt x="215" y="134"/>
                    </a:lnTo>
                    <a:lnTo>
                      <a:pt x="203" y="128"/>
                    </a:lnTo>
                    <a:lnTo>
                      <a:pt x="189" y="124"/>
                    </a:lnTo>
                    <a:lnTo>
                      <a:pt x="184" y="128"/>
                    </a:lnTo>
                    <a:lnTo>
                      <a:pt x="180" y="135"/>
                    </a:lnTo>
                    <a:lnTo>
                      <a:pt x="176" y="142"/>
                    </a:lnTo>
                    <a:lnTo>
                      <a:pt x="172" y="150"/>
                    </a:lnTo>
                    <a:lnTo>
                      <a:pt x="166" y="158"/>
                    </a:lnTo>
                    <a:lnTo>
                      <a:pt x="162" y="167"/>
                    </a:lnTo>
                    <a:lnTo>
                      <a:pt x="157" y="176"/>
                    </a:lnTo>
                    <a:lnTo>
                      <a:pt x="153" y="185"/>
                    </a:lnTo>
                    <a:lnTo>
                      <a:pt x="141" y="197"/>
                    </a:lnTo>
                    <a:lnTo>
                      <a:pt x="128" y="204"/>
                    </a:lnTo>
                    <a:lnTo>
                      <a:pt x="122" y="203"/>
                    </a:lnTo>
                    <a:lnTo>
                      <a:pt x="115" y="200"/>
                    </a:lnTo>
                    <a:lnTo>
                      <a:pt x="108" y="193"/>
                    </a:lnTo>
                    <a:lnTo>
                      <a:pt x="101" y="185"/>
                    </a:lnTo>
                    <a:lnTo>
                      <a:pt x="95" y="186"/>
                    </a:lnTo>
                    <a:lnTo>
                      <a:pt x="84" y="189"/>
                    </a:lnTo>
                    <a:lnTo>
                      <a:pt x="72" y="189"/>
                    </a:lnTo>
                    <a:lnTo>
                      <a:pt x="66" y="189"/>
                    </a:lnTo>
                    <a:lnTo>
                      <a:pt x="69" y="180"/>
                    </a:lnTo>
                    <a:lnTo>
                      <a:pt x="72" y="176"/>
                    </a:lnTo>
                    <a:lnTo>
                      <a:pt x="77" y="170"/>
                    </a:lnTo>
                    <a:lnTo>
                      <a:pt x="83" y="170"/>
                    </a:lnTo>
                    <a:lnTo>
                      <a:pt x="92" y="172"/>
                    </a:lnTo>
                    <a:lnTo>
                      <a:pt x="104" y="176"/>
                    </a:lnTo>
                    <a:lnTo>
                      <a:pt x="116" y="180"/>
                    </a:lnTo>
                    <a:lnTo>
                      <a:pt x="128" y="182"/>
                    </a:lnTo>
                    <a:lnTo>
                      <a:pt x="139" y="181"/>
                    </a:lnTo>
                    <a:lnTo>
                      <a:pt x="150" y="173"/>
                    </a:lnTo>
                    <a:lnTo>
                      <a:pt x="142" y="162"/>
                    </a:lnTo>
                    <a:lnTo>
                      <a:pt x="134" y="151"/>
                    </a:lnTo>
                    <a:lnTo>
                      <a:pt x="124" y="141"/>
                    </a:lnTo>
                    <a:lnTo>
                      <a:pt x="119" y="134"/>
                    </a:lnTo>
                    <a:lnTo>
                      <a:pt x="130" y="132"/>
                    </a:lnTo>
                    <a:lnTo>
                      <a:pt x="136" y="130"/>
                    </a:lnTo>
                    <a:lnTo>
                      <a:pt x="139" y="123"/>
                    </a:lnTo>
                    <a:lnTo>
                      <a:pt x="141" y="118"/>
                    </a:lnTo>
                    <a:lnTo>
                      <a:pt x="139" y="110"/>
                    </a:lnTo>
                    <a:lnTo>
                      <a:pt x="141" y="101"/>
                    </a:lnTo>
                    <a:lnTo>
                      <a:pt x="142" y="93"/>
                    </a:lnTo>
                    <a:lnTo>
                      <a:pt x="147" y="89"/>
                    </a:lnTo>
                    <a:lnTo>
                      <a:pt x="154" y="89"/>
                    </a:lnTo>
                    <a:lnTo>
                      <a:pt x="161" y="91"/>
                    </a:lnTo>
                    <a:lnTo>
                      <a:pt x="169" y="92"/>
                    </a:lnTo>
                    <a:lnTo>
                      <a:pt x="177" y="93"/>
                    </a:lnTo>
                    <a:lnTo>
                      <a:pt x="184" y="93"/>
                    </a:lnTo>
                    <a:lnTo>
                      <a:pt x="192" y="93"/>
                    </a:lnTo>
                    <a:lnTo>
                      <a:pt x="199" y="95"/>
                    </a:lnTo>
                    <a:lnTo>
                      <a:pt x="207" y="96"/>
                    </a:lnTo>
                    <a:lnTo>
                      <a:pt x="220" y="99"/>
                    </a:lnTo>
                    <a:lnTo>
                      <a:pt x="234" y="104"/>
                    </a:lnTo>
                    <a:lnTo>
                      <a:pt x="239" y="108"/>
                    </a:lnTo>
                    <a:lnTo>
                      <a:pt x="246" y="114"/>
                    </a:lnTo>
                    <a:lnTo>
                      <a:pt x="251" y="120"/>
                    </a:lnTo>
                    <a:lnTo>
                      <a:pt x="258" y="130"/>
                    </a:lnTo>
                    <a:lnTo>
                      <a:pt x="269" y="123"/>
                    </a:lnTo>
                    <a:lnTo>
                      <a:pt x="278" y="114"/>
                    </a:lnTo>
                    <a:lnTo>
                      <a:pt x="286" y="103"/>
                    </a:lnTo>
                    <a:lnTo>
                      <a:pt x="296" y="92"/>
                    </a:lnTo>
                    <a:lnTo>
                      <a:pt x="302" y="83"/>
                    </a:lnTo>
                    <a:lnTo>
                      <a:pt x="312" y="78"/>
                    </a:lnTo>
                    <a:lnTo>
                      <a:pt x="316" y="77"/>
                    </a:lnTo>
                    <a:lnTo>
                      <a:pt x="323" y="80"/>
                    </a:lnTo>
                    <a:lnTo>
                      <a:pt x="329" y="83"/>
                    </a:lnTo>
                    <a:lnTo>
                      <a:pt x="337" y="91"/>
                    </a:lnTo>
                    <a:lnTo>
                      <a:pt x="344" y="83"/>
                    </a:lnTo>
                    <a:lnTo>
                      <a:pt x="354" y="74"/>
                    </a:lnTo>
                    <a:lnTo>
                      <a:pt x="360" y="84"/>
                    </a:lnTo>
                    <a:lnTo>
                      <a:pt x="371" y="91"/>
                    </a:lnTo>
                    <a:lnTo>
                      <a:pt x="383" y="95"/>
                    </a:lnTo>
                    <a:lnTo>
                      <a:pt x="397" y="97"/>
                    </a:lnTo>
                    <a:lnTo>
                      <a:pt x="409" y="99"/>
                    </a:lnTo>
                    <a:lnTo>
                      <a:pt x="421" y="103"/>
                    </a:lnTo>
                    <a:lnTo>
                      <a:pt x="432" y="108"/>
                    </a:lnTo>
                    <a:lnTo>
                      <a:pt x="443" y="120"/>
                    </a:lnTo>
                    <a:lnTo>
                      <a:pt x="449" y="114"/>
                    </a:lnTo>
                    <a:lnTo>
                      <a:pt x="456" y="112"/>
                    </a:lnTo>
                    <a:lnTo>
                      <a:pt x="462" y="112"/>
                    </a:lnTo>
                    <a:lnTo>
                      <a:pt x="468" y="116"/>
                    </a:lnTo>
                    <a:lnTo>
                      <a:pt x="472" y="119"/>
                    </a:lnTo>
                    <a:lnTo>
                      <a:pt x="476" y="126"/>
                    </a:lnTo>
                    <a:lnTo>
                      <a:pt x="480" y="132"/>
                    </a:lnTo>
                    <a:lnTo>
                      <a:pt x="484" y="141"/>
                    </a:lnTo>
                    <a:lnTo>
                      <a:pt x="493" y="154"/>
                    </a:lnTo>
                    <a:lnTo>
                      <a:pt x="503" y="165"/>
                    </a:lnTo>
                    <a:lnTo>
                      <a:pt x="510" y="166"/>
                    </a:lnTo>
                    <a:lnTo>
                      <a:pt x="518" y="167"/>
                    </a:lnTo>
                    <a:lnTo>
                      <a:pt x="528" y="165"/>
                    </a:lnTo>
                    <a:lnTo>
                      <a:pt x="540" y="161"/>
                    </a:lnTo>
                    <a:lnTo>
                      <a:pt x="548" y="158"/>
                    </a:lnTo>
                    <a:lnTo>
                      <a:pt x="556" y="158"/>
                    </a:lnTo>
                    <a:lnTo>
                      <a:pt x="564" y="157"/>
                    </a:lnTo>
                    <a:lnTo>
                      <a:pt x="573" y="155"/>
                    </a:lnTo>
                    <a:lnTo>
                      <a:pt x="569" y="142"/>
                    </a:lnTo>
                    <a:lnTo>
                      <a:pt x="564" y="130"/>
                    </a:lnTo>
                    <a:lnTo>
                      <a:pt x="560" y="122"/>
                    </a:lnTo>
                    <a:lnTo>
                      <a:pt x="556" y="116"/>
                    </a:lnTo>
                    <a:lnTo>
                      <a:pt x="551" y="111"/>
                    </a:lnTo>
                    <a:lnTo>
                      <a:pt x="546" y="108"/>
                    </a:lnTo>
                    <a:lnTo>
                      <a:pt x="534" y="103"/>
                    </a:lnTo>
                    <a:lnTo>
                      <a:pt x="524" y="101"/>
                    </a:lnTo>
                    <a:lnTo>
                      <a:pt x="511" y="99"/>
                    </a:lnTo>
                    <a:lnTo>
                      <a:pt x="499" y="96"/>
                    </a:lnTo>
                    <a:lnTo>
                      <a:pt x="490" y="89"/>
                    </a:lnTo>
                    <a:lnTo>
                      <a:pt x="483" y="80"/>
                    </a:lnTo>
                    <a:lnTo>
                      <a:pt x="491" y="77"/>
                    </a:lnTo>
                    <a:lnTo>
                      <a:pt x="501" y="78"/>
                    </a:lnTo>
                    <a:lnTo>
                      <a:pt x="510" y="78"/>
                    </a:lnTo>
                    <a:lnTo>
                      <a:pt x="520" y="81"/>
                    </a:lnTo>
                    <a:lnTo>
                      <a:pt x="528" y="83"/>
                    </a:lnTo>
                    <a:lnTo>
                      <a:pt x="537" y="85"/>
                    </a:lnTo>
                    <a:lnTo>
                      <a:pt x="545" y="89"/>
                    </a:lnTo>
                    <a:lnTo>
                      <a:pt x="555" y="95"/>
                    </a:lnTo>
                    <a:lnTo>
                      <a:pt x="563" y="99"/>
                    </a:lnTo>
                    <a:lnTo>
                      <a:pt x="571" y="103"/>
                    </a:lnTo>
                    <a:lnTo>
                      <a:pt x="579" y="108"/>
                    </a:lnTo>
                    <a:lnTo>
                      <a:pt x="587" y="114"/>
                    </a:lnTo>
                    <a:lnTo>
                      <a:pt x="595" y="118"/>
                    </a:lnTo>
                    <a:lnTo>
                      <a:pt x="603" y="123"/>
                    </a:lnTo>
                    <a:lnTo>
                      <a:pt x="611" y="128"/>
                    </a:lnTo>
                    <a:lnTo>
                      <a:pt x="619" y="134"/>
                    </a:lnTo>
                    <a:lnTo>
                      <a:pt x="610" y="136"/>
                    </a:lnTo>
                    <a:lnTo>
                      <a:pt x="600" y="145"/>
                    </a:lnTo>
                    <a:lnTo>
                      <a:pt x="592" y="153"/>
                    </a:lnTo>
                    <a:lnTo>
                      <a:pt x="590" y="161"/>
                    </a:lnTo>
                    <a:lnTo>
                      <a:pt x="596" y="163"/>
                    </a:lnTo>
                    <a:lnTo>
                      <a:pt x="603" y="167"/>
                    </a:lnTo>
                    <a:lnTo>
                      <a:pt x="611" y="170"/>
                    </a:lnTo>
                    <a:lnTo>
                      <a:pt x="619" y="173"/>
                    </a:lnTo>
                    <a:lnTo>
                      <a:pt x="627" y="173"/>
                    </a:lnTo>
                    <a:lnTo>
                      <a:pt x="637" y="174"/>
                    </a:lnTo>
                    <a:lnTo>
                      <a:pt x="645" y="174"/>
                    </a:lnTo>
                    <a:lnTo>
                      <a:pt x="654" y="176"/>
                    </a:lnTo>
                    <a:lnTo>
                      <a:pt x="662" y="176"/>
                    </a:lnTo>
                    <a:lnTo>
                      <a:pt x="671" y="176"/>
                    </a:lnTo>
                    <a:lnTo>
                      <a:pt x="679" y="177"/>
                    </a:lnTo>
                    <a:lnTo>
                      <a:pt x="688" y="178"/>
                    </a:lnTo>
                    <a:lnTo>
                      <a:pt x="695" y="180"/>
                    </a:lnTo>
                    <a:lnTo>
                      <a:pt x="703" y="182"/>
                    </a:lnTo>
                    <a:lnTo>
                      <a:pt x="711" y="186"/>
                    </a:lnTo>
                    <a:lnTo>
                      <a:pt x="719" y="192"/>
                    </a:lnTo>
                    <a:lnTo>
                      <a:pt x="730" y="180"/>
                    </a:lnTo>
                    <a:lnTo>
                      <a:pt x="741" y="173"/>
                    </a:lnTo>
                    <a:lnTo>
                      <a:pt x="737" y="162"/>
                    </a:lnTo>
                    <a:lnTo>
                      <a:pt x="733" y="153"/>
                    </a:lnTo>
                    <a:lnTo>
                      <a:pt x="725" y="142"/>
                    </a:lnTo>
                    <a:lnTo>
                      <a:pt x="718" y="132"/>
                    </a:lnTo>
                    <a:lnTo>
                      <a:pt x="707" y="123"/>
                    </a:lnTo>
                    <a:lnTo>
                      <a:pt x="696" y="118"/>
                    </a:lnTo>
                    <a:lnTo>
                      <a:pt x="685" y="116"/>
                    </a:lnTo>
                    <a:lnTo>
                      <a:pt x="675" y="120"/>
                    </a:lnTo>
                    <a:lnTo>
                      <a:pt x="677" y="112"/>
                    </a:lnTo>
                    <a:lnTo>
                      <a:pt x="679" y="107"/>
                    </a:lnTo>
                    <a:lnTo>
                      <a:pt x="677" y="101"/>
                    </a:lnTo>
                    <a:lnTo>
                      <a:pt x="676" y="99"/>
                    </a:lnTo>
                    <a:lnTo>
                      <a:pt x="669" y="93"/>
                    </a:lnTo>
                    <a:lnTo>
                      <a:pt x="661" y="93"/>
                    </a:lnTo>
                    <a:lnTo>
                      <a:pt x="650" y="93"/>
                    </a:lnTo>
                    <a:lnTo>
                      <a:pt x="640" y="97"/>
                    </a:lnTo>
                    <a:lnTo>
                      <a:pt x="630" y="100"/>
                    </a:lnTo>
                    <a:lnTo>
                      <a:pt x="634" y="88"/>
                    </a:lnTo>
                    <a:lnTo>
                      <a:pt x="630" y="78"/>
                    </a:lnTo>
                    <a:lnTo>
                      <a:pt x="623" y="72"/>
                    </a:lnTo>
                    <a:lnTo>
                      <a:pt x="614" y="66"/>
                    </a:lnTo>
                    <a:lnTo>
                      <a:pt x="606" y="66"/>
                    </a:lnTo>
                    <a:lnTo>
                      <a:pt x="602" y="68"/>
                    </a:lnTo>
                    <a:lnTo>
                      <a:pt x="599" y="72"/>
                    </a:lnTo>
                    <a:lnTo>
                      <a:pt x="598" y="77"/>
                    </a:lnTo>
                    <a:lnTo>
                      <a:pt x="598" y="87"/>
                    </a:lnTo>
                    <a:lnTo>
                      <a:pt x="595" y="85"/>
                    </a:lnTo>
                    <a:lnTo>
                      <a:pt x="592" y="84"/>
                    </a:lnTo>
                    <a:lnTo>
                      <a:pt x="596" y="70"/>
                    </a:lnTo>
                    <a:lnTo>
                      <a:pt x="595" y="60"/>
                    </a:lnTo>
                    <a:lnTo>
                      <a:pt x="588" y="50"/>
                    </a:lnTo>
                    <a:lnTo>
                      <a:pt x="579" y="45"/>
                    </a:lnTo>
                    <a:lnTo>
                      <a:pt x="567" y="39"/>
                    </a:lnTo>
                    <a:lnTo>
                      <a:pt x="555" y="39"/>
                    </a:lnTo>
                    <a:lnTo>
                      <a:pt x="542" y="42"/>
                    </a:lnTo>
                    <a:lnTo>
                      <a:pt x="536" y="50"/>
                    </a:lnTo>
                    <a:lnTo>
                      <a:pt x="533" y="42"/>
                    </a:lnTo>
                    <a:lnTo>
                      <a:pt x="533" y="35"/>
                    </a:lnTo>
                    <a:lnTo>
                      <a:pt x="534" y="27"/>
                    </a:lnTo>
                    <a:lnTo>
                      <a:pt x="536" y="20"/>
                    </a:lnTo>
                    <a:lnTo>
                      <a:pt x="534" y="12"/>
                    </a:lnTo>
                    <a:lnTo>
                      <a:pt x="533" y="7"/>
                    </a:lnTo>
                    <a:lnTo>
                      <a:pt x="529" y="3"/>
                    </a:lnTo>
                    <a:lnTo>
                      <a:pt x="524" y="0"/>
                    </a:lnTo>
                    <a:lnTo>
                      <a:pt x="524" y="0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24" name="Freeform 172"/>
              <p:cNvSpPr>
                <a:spLocks/>
              </p:cNvSpPr>
              <p:nvPr/>
            </p:nvSpPr>
            <p:spPr bwMode="auto">
              <a:xfrm>
                <a:off x="4010" y="2346"/>
                <a:ext cx="128" cy="63"/>
              </a:xfrm>
              <a:custGeom>
                <a:avLst/>
                <a:gdLst/>
                <a:ahLst/>
                <a:cxnLst>
                  <a:cxn ang="0">
                    <a:pos x="119" y="0"/>
                  </a:cxn>
                  <a:cxn ang="0">
                    <a:pos x="104" y="8"/>
                  </a:cxn>
                  <a:cxn ang="0">
                    <a:pos x="91" y="13"/>
                  </a:cxn>
                  <a:cxn ang="0">
                    <a:pos x="82" y="15"/>
                  </a:cxn>
                  <a:cxn ang="0">
                    <a:pos x="74" y="16"/>
                  </a:cxn>
                  <a:cxn ang="0">
                    <a:pos x="66" y="17"/>
                  </a:cxn>
                  <a:cxn ang="0">
                    <a:pos x="60" y="19"/>
                  </a:cxn>
                  <a:cxn ang="0">
                    <a:pos x="51" y="19"/>
                  </a:cxn>
                  <a:cxn ang="0">
                    <a:pos x="43" y="20"/>
                  </a:cxn>
                  <a:cxn ang="0">
                    <a:pos x="35" y="21"/>
                  </a:cxn>
                  <a:cxn ang="0">
                    <a:pos x="27" y="24"/>
                  </a:cxn>
                  <a:cxn ang="0">
                    <a:pos x="12" y="29"/>
                  </a:cxn>
                  <a:cxn ang="0">
                    <a:pos x="0" y="39"/>
                  </a:cxn>
                  <a:cxn ang="0">
                    <a:pos x="8" y="48"/>
                  </a:cxn>
                  <a:cxn ang="0">
                    <a:pos x="14" y="60"/>
                  </a:cxn>
                  <a:cxn ang="0">
                    <a:pos x="26" y="63"/>
                  </a:cxn>
                  <a:cxn ang="0">
                    <a:pos x="39" y="62"/>
                  </a:cxn>
                  <a:cxn ang="0">
                    <a:pos x="51" y="56"/>
                  </a:cxn>
                  <a:cxn ang="0">
                    <a:pos x="64" y="52"/>
                  </a:cxn>
                  <a:cxn ang="0">
                    <a:pos x="73" y="47"/>
                  </a:cxn>
                  <a:cxn ang="0">
                    <a:pos x="85" y="46"/>
                  </a:cxn>
                  <a:cxn ang="0">
                    <a:pos x="95" y="50"/>
                  </a:cxn>
                  <a:cxn ang="0">
                    <a:pos x="107" y="60"/>
                  </a:cxn>
                  <a:cxn ang="0">
                    <a:pos x="119" y="48"/>
                  </a:cxn>
                  <a:cxn ang="0">
                    <a:pos x="128" y="40"/>
                  </a:cxn>
                  <a:cxn ang="0">
                    <a:pos x="126" y="29"/>
                  </a:cxn>
                  <a:cxn ang="0">
                    <a:pos x="124" y="17"/>
                  </a:cxn>
                  <a:cxn ang="0">
                    <a:pos x="120" y="5"/>
                  </a:cxn>
                  <a:cxn ang="0">
                    <a:pos x="119" y="0"/>
                  </a:cxn>
                  <a:cxn ang="0">
                    <a:pos x="119" y="0"/>
                  </a:cxn>
                </a:cxnLst>
                <a:rect l="0" t="0" r="r" b="b"/>
                <a:pathLst>
                  <a:path w="128" h="63">
                    <a:moveTo>
                      <a:pt x="119" y="0"/>
                    </a:moveTo>
                    <a:lnTo>
                      <a:pt x="104" y="8"/>
                    </a:lnTo>
                    <a:lnTo>
                      <a:pt x="91" y="13"/>
                    </a:lnTo>
                    <a:lnTo>
                      <a:pt x="82" y="15"/>
                    </a:lnTo>
                    <a:lnTo>
                      <a:pt x="74" y="16"/>
                    </a:lnTo>
                    <a:lnTo>
                      <a:pt x="66" y="17"/>
                    </a:lnTo>
                    <a:lnTo>
                      <a:pt x="60" y="19"/>
                    </a:lnTo>
                    <a:lnTo>
                      <a:pt x="51" y="19"/>
                    </a:lnTo>
                    <a:lnTo>
                      <a:pt x="43" y="20"/>
                    </a:lnTo>
                    <a:lnTo>
                      <a:pt x="35" y="21"/>
                    </a:lnTo>
                    <a:lnTo>
                      <a:pt x="27" y="24"/>
                    </a:lnTo>
                    <a:lnTo>
                      <a:pt x="12" y="29"/>
                    </a:lnTo>
                    <a:lnTo>
                      <a:pt x="0" y="39"/>
                    </a:lnTo>
                    <a:lnTo>
                      <a:pt x="8" y="48"/>
                    </a:lnTo>
                    <a:lnTo>
                      <a:pt x="14" y="60"/>
                    </a:lnTo>
                    <a:lnTo>
                      <a:pt x="26" y="63"/>
                    </a:lnTo>
                    <a:lnTo>
                      <a:pt x="39" y="62"/>
                    </a:lnTo>
                    <a:lnTo>
                      <a:pt x="51" y="56"/>
                    </a:lnTo>
                    <a:lnTo>
                      <a:pt x="64" y="52"/>
                    </a:lnTo>
                    <a:lnTo>
                      <a:pt x="73" y="47"/>
                    </a:lnTo>
                    <a:lnTo>
                      <a:pt x="85" y="46"/>
                    </a:lnTo>
                    <a:lnTo>
                      <a:pt x="95" y="50"/>
                    </a:lnTo>
                    <a:lnTo>
                      <a:pt x="107" y="60"/>
                    </a:lnTo>
                    <a:lnTo>
                      <a:pt x="119" y="48"/>
                    </a:lnTo>
                    <a:lnTo>
                      <a:pt x="128" y="40"/>
                    </a:lnTo>
                    <a:lnTo>
                      <a:pt x="126" y="29"/>
                    </a:lnTo>
                    <a:lnTo>
                      <a:pt x="124" y="17"/>
                    </a:lnTo>
                    <a:lnTo>
                      <a:pt x="120" y="5"/>
                    </a:lnTo>
                    <a:lnTo>
                      <a:pt x="119" y="0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25" name="Freeform 173"/>
              <p:cNvSpPr>
                <a:spLocks/>
              </p:cNvSpPr>
              <p:nvPr/>
            </p:nvSpPr>
            <p:spPr bwMode="auto">
              <a:xfrm>
                <a:off x="3715" y="2401"/>
                <a:ext cx="35" cy="24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5" y="1"/>
                  </a:cxn>
                  <a:cxn ang="0">
                    <a:pos x="19" y="4"/>
                  </a:cxn>
                  <a:cxn ang="0">
                    <a:pos x="8" y="5"/>
                  </a:cxn>
                  <a:cxn ang="0">
                    <a:pos x="0" y="7"/>
                  </a:cxn>
                  <a:cxn ang="0">
                    <a:pos x="3" y="9"/>
                  </a:cxn>
                  <a:cxn ang="0">
                    <a:pos x="9" y="15"/>
                  </a:cxn>
                  <a:cxn ang="0">
                    <a:pos x="16" y="20"/>
                  </a:cxn>
                  <a:cxn ang="0">
                    <a:pos x="21" y="24"/>
                  </a:cxn>
                  <a:cxn ang="0">
                    <a:pos x="27" y="22"/>
                  </a:cxn>
                  <a:cxn ang="0">
                    <a:pos x="34" y="13"/>
                  </a:cxn>
                  <a:cxn ang="0">
                    <a:pos x="35" y="3"/>
                  </a:cxn>
                  <a:cxn ang="0">
                    <a:pos x="31" y="0"/>
                  </a:cxn>
                  <a:cxn ang="0">
                    <a:pos x="31" y="0"/>
                  </a:cxn>
                </a:cxnLst>
                <a:rect l="0" t="0" r="r" b="b"/>
                <a:pathLst>
                  <a:path w="35" h="24">
                    <a:moveTo>
                      <a:pt x="31" y="0"/>
                    </a:moveTo>
                    <a:lnTo>
                      <a:pt x="25" y="1"/>
                    </a:lnTo>
                    <a:lnTo>
                      <a:pt x="19" y="4"/>
                    </a:lnTo>
                    <a:lnTo>
                      <a:pt x="8" y="5"/>
                    </a:lnTo>
                    <a:lnTo>
                      <a:pt x="0" y="7"/>
                    </a:lnTo>
                    <a:lnTo>
                      <a:pt x="3" y="9"/>
                    </a:lnTo>
                    <a:lnTo>
                      <a:pt x="9" y="15"/>
                    </a:lnTo>
                    <a:lnTo>
                      <a:pt x="16" y="20"/>
                    </a:lnTo>
                    <a:lnTo>
                      <a:pt x="21" y="24"/>
                    </a:lnTo>
                    <a:lnTo>
                      <a:pt x="27" y="22"/>
                    </a:lnTo>
                    <a:lnTo>
                      <a:pt x="34" y="13"/>
                    </a:lnTo>
                    <a:lnTo>
                      <a:pt x="35" y="3"/>
                    </a:lnTo>
                    <a:lnTo>
                      <a:pt x="31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26" name="Freeform 174"/>
              <p:cNvSpPr>
                <a:spLocks/>
              </p:cNvSpPr>
              <p:nvPr/>
            </p:nvSpPr>
            <p:spPr bwMode="auto">
              <a:xfrm>
                <a:off x="3333" y="2741"/>
                <a:ext cx="27" cy="17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0" y="1"/>
                  </a:cxn>
                  <a:cxn ang="0">
                    <a:pos x="14" y="5"/>
                  </a:cxn>
                  <a:cxn ang="0">
                    <a:pos x="6" y="9"/>
                  </a:cxn>
                  <a:cxn ang="0">
                    <a:pos x="3" y="13"/>
                  </a:cxn>
                  <a:cxn ang="0">
                    <a:pos x="0" y="15"/>
                  </a:cxn>
                  <a:cxn ang="0">
                    <a:pos x="3" y="17"/>
                  </a:cxn>
                  <a:cxn ang="0">
                    <a:pos x="6" y="16"/>
                  </a:cxn>
                  <a:cxn ang="0">
                    <a:pos x="10" y="16"/>
                  </a:cxn>
                  <a:cxn ang="0">
                    <a:pos x="16" y="16"/>
                  </a:cxn>
                  <a:cxn ang="0">
                    <a:pos x="27" y="16"/>
                  </a:cxn>
                  <a:cxn ang="0">
                    <a:pos x="27" y="11"/>
                  </a:cxn>
                  <a:cxn ang="0">
                    <a:pos x="27" y="5"/>
                  </a:cxn>
                  <a:cxn ang="0">
                    <a:pos x="27" y="1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27" h="17">
                    <a:moveTo>
                      <a:pt x="27" y="0"/>
                    </a:moveTo>
                    <a:lnTo>
                      <a:pt x="20" y="1"/>
                    </a:lnTo>
                    <a:lnTo>
                      <a:pt x="14" y="5"/>
                    </a:lnTo>
                    <a:lnTo>
                      <a:pt x="6" y="9"/>
                    </a:lnTo>
                    <a:lnTo>
                      <a:pt x="3" y="13"/>
                    </a:lnTo>
                    <a:lnTo>
                      <a:pt x="0" y="15"/>
                    </a:lnTo>
                    <a:lnTo>
                      <a:pt x="3" y="17"/>
                    </a:lnTo>
                    <a:lnTo>
                      <a:pt x="6" y="16"/>
                    </a:lnTo>
                    <a:lnTo>
                      <a:pt x="10" y="16"/>
                    </a:lnTo>
                    <a:lnTo>
                      <a:pt x="16" y="16"/>
                    </a:lnTo>
                    <a:lnTo>
                      <a:pt x="27" y="16"/>
                    </a:lnTo>
                    <a:lnTo>
                      <a:pt x="27" y="11"/>
                    </a:lnTo>
                    <a:lnTo>
                      <a:pt x="27" y="5"/>
                    </a:lnTo>
                    <a:lnTo>
                      <a:pt x="27" y="1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27" name="Freeform 175"/>
              <p:cNvSpPr>
                <a:spLocks/>
              </p:cNvSpPr>
              <p:nvPr/>
            </p:nvSpPr>
            <p:spPr bwMode="auto">
              <a:xfrm>
                <a:off x="3349" y="2775"/>
                <a:ext cx="53" cy="109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9" y="9"/>
                  </a:cxn>
                  <a:cxn ang="0">
                    <a:pos x="19" y="21"/>
                  </a:cxn>
                  <a:cxn ang="0">
                    <a:pos x="12" y="33"/>
                  </a:cxn>
                  <a:cxn ang="0">
                    <a:pos x="10" y="48"/>
                  </a:cxn>
                  <a:cxn ang="0">
                    <a:pos x="6" y="60"/>
                  </a:cxn>
                  <a:cxn ang="0">
                    <a:pos x="3" y="75"/>
                  </a:cxn>
                  <a:cxn ang="0">
                    <a:pos x="0" y="82"/>
                  </a:cxn>
                  <a:cxn ang="0">
                    <a:pos x="0" y="89"/>
                  </a:cxn>
                  <a:cxn ang="0">
                    <a:pos x="0" y="97"/>
                  </a:cxn>
                  <a:cxn ang="0">
                    <a:pos x="0" y="105"/>
                  </a:cxn>
                  <a:cxn ang="0">
                    <a:pos x="6" y="106"/>
                  </a:cxn>
                  <a:cxn ang="0">
                    <a:pos x="11" y="109"/>
                  </a:cxn>
                  <a:cxn ang="0">
                    <a:pos x="22" y="97"/>
                  </a:cxn>
                  <a:cxn ang="0">
                    <a:pos x="33" y="85"/>
                  </a:cxn>
                  <a:cxn ang="0">
                    <a:pos x="43" y="72"/>
                  </a:cxn>
                  <a:cxn ang="0">
                    <a:pos x="50" y="60"/>
                  </a:cxn>
                  <a:cxn ang="0">
                    <a:pos x="52" y="52"/>
                  </a:cxn>
                  <a:cxn ang="0">
                    <a:pos x="53" y="45"/>
                  </a:cxn>
                  <a:cxn ang="0">
                    <a:pos x="53" y="37"/>
                  </a:cxn>
                  <a:cxn ang="0">
                    <a:pos x="53" y="31"/>
                  </a:cxn>
                  <a:cxn ang="0">
                    <a:pos x="50" y="23"/>
                  </a:cxn>
                  <a:cxn ang="0">
                    <a:pos x="49" y="14"/>
                  </a:cxn>
                  <a:cxn ang="0">
                    <a:pos x="43" y="6"/>
                  </a:cxn>
                  <a:cxn ang="0">
                    <a:pos x="38" y="0"/>
                  </a:cxn>
                  <a:cxn ang="0">
                    <a:pos x="38" y="0"/>
                  </a:cxn>
                </a:cxnLst>
                <a:rect l="0" t="0" r="r" b="b"/>
                <a:pathLst>
                  <a:path w="53" h="109">
                    <a:moveTo>
                      <a:pt x="38" y="0"/>
                    </a:moveTo>
                    <a:lnTo>
                      <a:pt x="29" y="9"/>
                    </a:lnTo>
                    <a:lnTo>
                      <a:pt x="19" y="21"/>
                    </a:lnTo>
                    <a:lnTo>
                      <a:pt x="12" y="33"/>
                    </a:lnTo>
                    <a:lnTo>
                      <a:pt x="10" y="48"/>
                    </a:lnTo>
                    <a:lnTo>
                      <a:pt x="6" y="60"/>
                    </a:lnTo>
                    <a:lnTo>
                      <a:pt x="3" y="75"/>
                    </a:lnTo>
                    <a:lnTo>
                      <a:pt x="0" y="82"/>
                    </a:lnTo>
                    <a:lnTo>
                      <a:pt x="0" y="89"/>
                    </a:lnTo>
                    <a:lnTo>
                      <a:pt x="0" y="97"/>
                    </a:lnTo>
                    <a:lnTo>
                      <a:pt x="0" y="105"/>
                    </a:lnTo>
                    <a:lnTo>
                      <a:pt x="6" y="106"/>
                    </a:lnTo>
                    <a:lnTo>
                      <a:pt x="11" y="109"/>
                    </a:lnTo>
                    <a:lnTo>
                      <a:pt x="22" y="97"/>
                    </a:lnTo>
                    <a:lnTo>
                      <a:pt x="33" y="85"/>
                    </a:lnTo>
                    <a:lnTo>
                      <a:pt x="43" y="72"/>
                    </a:lnTo>
                    <a:lnTo>
                      <a:pt x="50" y="60"/>
                    </a:lnTo>
                    <a:lnTo>
                      <a:pt x="52" y="52"/>
                    </a:lnTo>
                    <a:lnTo>
                      <a:pt x="53" y="45"/>
                    </a:lnTo>
                    <a:lnTo>
                      <a:pt x="53" y="37"/>
                    </a:lnTo>
                    <a:lnTo>
                      <a:pt x="53" y="31"/>
                    </a:lnTo>
                    <a:lnTo>
                      <a:pt x="50" y="23"/>
                    </a:lnTo>
                    <a:lnTo>
                      <a:pt x="49" y="14"/>
                    </a:lnTo>
                    <a:lnTo>
                      <a:pt x="43" y="6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28" name="Freeform 176"/>
              <p:cNvSpPr>
                <a:spLocks/>
              </p:cNvSpPr>
              <p:nvPr/>
            </p:nvSpPr>
            <p:spPr bwMode="auto">
              <a:xfrm>
                <a:off x="3262" y="2976"/>
                <a:ext cx="63" cy="381"/>
              </a:xfrm>
              <a:custGeom>
                <a:avLst/>
                <a:gdLst/>
                <a:ahLst/>
                <a:cxnLst>
                  <a:cxn ang="0">
                    <a:pos x="46" y="9"/>
                  </a:cxn>
                  <a:cxn ang="0">
                    <a:pos x="35" y="32"/>
                  </a:cxn>
                  <a:cxn ang="0">
                    <a:pos x="28" y="58"/>
                  </a:cxn>
                  <a:cxn ang="0">
                    <a:pos x="27" y="86"/>
                  </a:cxn>
                  <a:cxn ang="0">
                    <a:pos x="25" y="114"/>
                  </a:cxn>
                  <a:cxn ang="0">
                    <a:pos x="24" y="143"/>
                  </a:cxn>
                  <a:cxn ang="0">
                    <a:pos x="23" y="171"/>
                  </a:cxn>
                  <a:cxn ang="0">
                    <a:pos x="19" y="199"/>
                  </a:cxn>
                  <a:cxn ang="0">
                    <a:pos x="16" y="223"/>
                  </a:cxn>
                  <a:cxn ang="0">
                    <a:pos x="13" y="244"/>
                  </a:cxn>
                  <a:cxn ang="0">
                    <a:pos x="9" y="264"/>
                  </a:cxn>
                  <a:cxn ang="0">
                    <a:pos x="6" y="284"/>
                  </a:cxn>
                  <a:cxn ang="0">
                    <a:pos x="4" y="304"/>
                  </a:cxn>
                  <a:cxn ang="0">
                    <a:pos x="1" y="325"/>
                  </a:cxn>
                  <a:cxn ang="0">
                    <a:pos x="0" y="346"/>
                  </a:cxn>
                  <a:cxn ang="0">
                    <a:pos x="0" y="368"/>
                  </a:cxn>
                  <a:cxn ang="0">
                    <a:pos x="6" y="380"/>
                  </a:cxn>
                  <a:cxn ang="0">
                    <a:pos x="21" y="380"/>
                  </a:cxn>
                  <a:cxn ang="0">
                    <a:pos x="32" y="369"/>
                  </a:cxn>
                  <a:cxn ang="0">
                    <a:pos x="37" y="346"/>
                  </a:cxn>
                  <a:cxn ang="0">
                    <a:pos x="40" y="323"/>
                  </a:cxn>
                  <a:cxn ang="0">
                    <a:pos x="41" y="299"/>
                  </a:cxn>
                  <a:cxn ang="0">
                    <a:pos x="43" y="276"/>
                  </a:cxn>
                  <a:cxn ang="0">
                    <a:pos x="43" y="252"/>
                  </a:cxn>
                  <a:cxn ang="0">
                    <a:pos x="44" y="229"/>
                  </a:cxn>
                  <a:cxn ang="0">
                    <a:pos x="50" y="206"/>
                  </a:cxn>
                  <a:cxn ang="0">
                    <a:pos x="54" y="184"/>
                  </a:cxn>
                  <a:cxn ang="0">
                    <a:pos x="55" y="164"/>
                  </a:cxn>
                  <a:cxn ang="0">
                    <a:pos x="56" y="144"/>
                  </a:cxn>
                  <a:cxn ang="0">
                    <a:pos x="59" y="125"/>
                  </a:cxn>
                  <a:cxn ang="0">
                    <a:pos x="60" y="106"/>
                  </a:cxn>
                  <a:cxn ang="0">
                    <a:pos x="60" y="87"/>
                  </a:cxn>
                  <a:cxn ang="0">
                    <a:pos x="60" y="68"/>
                  </a:cxn>
                  <a:cxn ang="0">
                    <a:pos x="60" y="51"/>
                  </a:cxn>
                  <a:cxn ang="0">
                    <a:pos x="60" y="32"/>
                  </a:cxn>
                  <a:cxn ang="0">
                    <a:pos x="56" y="6"/>
                  </a:cxn>
                  <a:cxn ang="0">
                    <a:pos x="54" y="0"/>
                  </a:cxn>
                </a:cxnLst>
                <a:rect l="0" t="0" r="r" b="b"/>
                <a:pathLst>
                  <a:path w="63" h="381">
                    <a:moveTo>
                      <a:pt x="54" y="0"/>
                    </a:moveTo>
                    <a:lnTo>
                      <a:pt x="46" y="9"/>
                    </a:lnTo>
                    <a:lnTo>
                      <a:pt x="40" y="20"/>
                    </a:lnTo>
                    <a:lnTo>
                      <a:pt x="35" y="32"/>
                    </a:lnTo>
                    <a:lnTo>
                      <a:pt x="32" y="45"/>
                    </a:lnTo>
                    <a:lnTo>
                      <a:pt x="28" y="58"/>
                    </a:lnTo>
                    <a:lnTo>
                      <a:pt x="27" y="72"/>
                    </a:lnTo>
                    <a:lnTo>
                      <a:pt x="27" y="86"/>
                    </a:lnTo>
                    <a:lnTo>
                      <a:pt x="27" y="101"/>
                    </a:lnTo>
                    <a:lnTo>
                      <a:pt x="25" y="114"/>
                    </a:lnTo>
                    <a:lnTo>
                      <a:pt x="25" y="129"/>
                    </a:lnTo>
                    <a:lnTo>
                      <a:pt x="24" y="143"/>
                    </a:lnTo>
                    <a:lnTo>
                      <a:pt x="24" y="157"/>
                    </a:lnTo>
                    <a:lnTo>
                      <a:pt x="23" y="171"/>
                    </a:lnTo>
                    <a:lnTo>
                      <a:pt x="21" y="186"/>
                    </a:lnTo>
                    <a:lnTo>
                      <a:pt x="19" y="199"/>
                    </a:lnTo>
                    <a:lnTo>
                      <a:pt x="17" y="214"/>
                    </a:lnTo>
                    <a:lnTo>
                      <a:pt x="16" y="223"/>
                    </a:lnTo>
                    <a:lnTo>
                      <a:pt x="15" y="234"/>
                    </a:lnTo>
                    <a:lnTo>
                      <a:pt x="13" y="244"/>
                    </a:lnTo>
                    <a:lnTo>
                      <a:pt x="12" y="254"/>
                    </a:lnTo>
                    <a:lnTo>
                      <a:pt x="9" y="264"/>
                    </a:lnTo>
                    <a:lnTo>
                      <a:pt x="9" y="275"/>
                    </a:lnTo>
                    <a:lnTo>
                      <a:pt x="6" y="284"/>
                    </a:lnTo>
                    <a:lnTo>
                      <a:pt x="6" y="295"/>
                    </a:lnTo>
                    <a:lnTo>
                      <a:pt x="4" y="304"/>
                    </a:lnTo>
                    <a:lnTo>
                      <a:pt x="2" y="315"/>
                    </a:lnTo>
                    <a:lnTo>
                      <a:pt x="1" y="325"/>
                    </a:lnTo>
                    <a:lnTo>
                      <a:pt x="1" y="337"/>
                    </a:lnTo>
                    <a:lnTo>
                      <a:pt x="0" y="346"/>
                    </a:lnTo>
                    <a:lnTo>
                      <a:pt x="0" y="357"/>
                    </a:lnTo>
                    <a:lnTo>
                      <a:pt x="0" y="368"/>
                    </a:lnTo>
                    <a:lnTo>
                      <a:pt x="0" y="380"/>
                    </a:lnTo>
                    <a:lnTo>
                      <a:pt x="6" y="380"/>
                    </a:lnTo>
                    <a:lnTo>
                      <a:pt x="15" y="380"/>
                    </a:lnTo>
                    <a:lnTo>
                      <a:pt x="21" y="380"/>
                    </a:lnTo>
                    <a:lnTo>
                      <a:pt x="29" y="381"/>
                    </a:lnTo>
                    <a:lnTo>
                      <a:pt x="32" y="369"/>
                    </a:lnTo>
                    <a:lnTo>
                      <a:pt x="36" y="358"/>
                    </a:lnTo>
                    <a:lnTo>
                      <a:pt x="37" y="346"/>
                    </a:lnTo>
                    <a:lnTo>
                      <a:pt x="40" y="335"/>
                    </a:lnTo>
                    <a:lnTo>
                      <a:pt x="40" y="323"/>
                    </a:lnTo>
                    <a:lnTo>
                      <a:pt x="41" y="311"/>
                    </a:lnTo>
                    <a:lnTo>
                      <a:pt x="41" y="299"/>
                    </a:lnTo>
                    <a:lnTo>
                      <a:pt x="43" y="288"/>
                    </a:lnTo>
                    <a:lnTo>
                      <a:pt x="43" y="276"/>
                    </a:lnTo>
                    <a:lnTo>
                      <a:pt x="43" y="264"/>
                    </a:lnTo>
                    <a:lnTo>
                      <a:pt x="43" y="252"/>
                    </a:lnTo>
                    <a:lnTo>
                      <a:pt x="44" y="241"/>
                    </a:lnTo>
                    <a:lnTo>
                      <a:pt x="44" y="229"/>
                    </a:lnTo>
                    <a:lnTo>
                      <a:pt x="47" y="217"/>
                    </a:lnTo>
                    <a:lnTo>
                      <a:pt x="50" y="206"/>
                    </a:lnTo>
                    <a:lnTo>
                      <a:pt x="55" y="195"/>
                    </a:lnTo>
                    <a:lnTo>
                      <a:pt x="54" y="184"/>
                    </a:lnTo>
                    <a:lnTo>
                      <a:pt x="54" y="175"/>
                    </a:lnTo>
                    <a:lnTo>
                      <a:pt x="55" y="164"/>
                    </a:lnTo>
                    <a:lnTo>
                      <a:pt x="56" y="155"/>
                    </a:lnTo>
                    <a:lnTo>
                      <a:pt x="56" y="144"/>
                    </a:lnTo>
                    <a:lnTo>
                      <a:pt x="58" y="136"/>
                    </a:lnTo>
                    <a:lnTo>
                      <a:pt x="59" y="125"/>
                    </a:lnTo>
                    <a:lnTo>
                      <a:pt x="60" y="117"/>
                    </a:lnTo>
                    <a:lnTo>
                      <a:pt x="60" y="106"/>
                    </a:lnTo>
                    <a:lnTo>
                      <a:pt x="60" y="97"/>
                    </a:lnTo>
                    <a:lnTo>
                      <a:pt x="60" y="87"/>
                    </a:lnTo>
                    <a:lnTo>
                      <a:pt x="63" y="78"/>
                    </a:lnTo>
                    <a:lnTo>
                      <a:pt x="60" y="68"/>
                    </a:lnTo>
                    <a:lnTo>
                      <a:pt x="60" y="59"/>
                    </a:lnTo>
                    <a:lnTo>
                      <a:pt x="60" y="51"/>
                    </a:lnTo>
                    <a:lnTo>
                      <a:pt x="60" y="43"/>
                    </a:lnTo>
                    <a:lnTo>
                      <a:pt x="60" y="32"/>
                    </a:lnTo>
                    <a:lnTo>
                      <a:pt x="60" y="18"/>
                    </a:lnTo>
                    <a:lnTo>
                      <a:pt x="5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29" name="Freeform 177"/>
              <p:cNvSpPr>
                <a:spLocks/>
              </p:cNvSpPr>
              <p:nvPr/>
            </p:nvSpPr>
            <p:spPr bwMode="auto">
              <a:xfrm>
                <a:off x="3196" y="2037"/>
                <a:ext cx="1451" cy="333"/>
              </a:xfrm>
              <a:custGeom>
                <a:avLst/>
                <a:gdLst/>
                <a:ahLst/>
                <a:cxnLst>
                  <a:cxn ang="0">
                    <a:pos x="1062" y="0"/>
                  </a:cxn>
                  <a:cxn ang="0">
                    <a:pos x="1257" y="132"/>
                  </a:cxn>
                  <a:cxn ang="0">
                    <a:pos x="1451" y="275"/>
                  </a:cxn>
                  <a:cxn ang="0">
                    <a:pos x="933" y="283"/>
                  </a:cxn>
                  <a:cxn ang="0">
                    <a:pos x="0" y="333"/>
                  </a:cxn>
                  <a:cxn ang="0">
                    <a:pos x="52" y="297"/>
                  </a:cxn>
                  <a:cxn ang="0">
                    <a:pos x="785" y="65"/>
                  </a:cxn>
                  <a:cxn ang="0">
                    <a:pos x="1062" y="0"/>
                  </a:cxn>
                  <a:cxn ang="0">
                    <a:pos x="1062" y="0"/>
                  </a:cxn>
                </a:cxnLst>
                <a:rect l="0" t="0" r="r" b="b"/>
                <a:pathLst>
                  <a:path w="1451" h="333">
                    <a:moveTo>
                      <a:pt x="1062" y="0"/>
                    </a:moveTo>
                    <a:lnTo>
                      <a:pt x="1257" y="132"/>
                    </a:lnTo>
                    <a:lnTo>
                      <a:pt x="1451" y="275"/>
                    </a:lnTo>
                    <a:lnTo>
                      <a:pt x="933" y="283"/>
                    </a:lnTo>
                    <a:lnTo>
                      <a:pt x="0" y="333"/>
                    </a:lnTo>
                    <a:lnTo>
                      <a:pt x="52" y="297"/>
                    </a:lnTo>
                    <a:lnTo>
                      <a:pt x="785" y="65"/>
                    </a:lnTo>
                    <a:lnTo>
                      <a:pt x="1062" y="0"/>
                    </a:lnTo>
                    <a:lnTo>
                      <a:pt x="1062" y="0"/>
                    </a:lnTo>
                    <a:close/>
                  </a:path>
                </a:pathLst>
              </a:custGeom>
              <a:solidFill>
                <a:srgbClr val="F5757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30" name="Freeform 178"/>
              <p:cNvSpPr>
                <a:spLocks/>
              </p:cNvSpPr>
              <p:nvPr/>
            </p:nvSpPr>
            <p:spPr bwMode="auto">
              <a:xfrm>
                <a:off x="3283" y="2052"/>
                <a:ext cx="1006" cy="296"/>
              </a:xfrm>
              <a:custGeom>
                <a:avLst/>
                <a:gdLst/>
                <a:ahLst/>
                <a:cxnLst>
                  <a:cxn ang="0">
                    <a:pos x="898" y="13"/>
                  </a:cxn>
                  <a:cxn ang="0">
                    <a:pos x="847" y="41"/>
                  </a:cxn>
                  <a:cxn ang="0">
                    <a:pos x="793" y="54"/>
                  </a:cxn>
                  <a:cxn ang="0">
                    <a:pos x="742" y="55"/>
                  </a:cxn>
                  <a:cxn ang="0">
                    <a:pos x="689" y="77"/>
                  </a:cxn>
                  <a:cxn ang="0">
                    <a:pos x="637" y="87"/>
                  </a:cxn>
                  <a:cxn ang="0">
                    <a:pos x="592" y="116"/>
                  </a:cxn>
                  <a:cxn ang="0">
                    <a:pos x="576" y="151"/>
                  </a:cxn>
                  <a:cxn ang="0">
                    <a:pos x="618" y="141"/>
                  </a:cxn>
                  <a:cxn ang="0">
                    <a:pos x="607" y="175"/>
                  </a:cxn>
                  <a:cxn ang="0">
                    <a:pos x="553" y="183"/>
                  </a:cxn>
                  <a:cxn ang="0">
                    <a:pos x="568" y="175"/>
                  </a:cxn>
                  <a:cxn ang="0">
                    <a:pos x="561" y="147"/>
                  </a:cxn>
                  <a:cxn ang="0">
                    <a:pos x="536" y="121"/>
                  </a:cxn>
                  <a:cxn ang="0">
                    <a:pos x="464" y="126"/>
                  </a:cxn>
                  <a:cxn ang="0">
                    <a:pos x="414" y="152"/>
                  </a:cxn>
                  <a:cxn ang="0">
                    <a:pos x="412" y="167"/>
                  </a:cxn>
                  <a:cxn ang="0">
                    <a:pos x="387" y="149"/>
                  </a:cxn>
                  <a:cxn ang="0">
                    <a:pos x="382" y="182"/>
                  </a:cxn>
                  <a:cxn ang="0">
                    <a:pos x="352" y="164"/>
                  </a:cxn>
                  <a:cxn ang="0">
                    <a:pos x="314" y="182"/>
                  </a:cxn>
                  <a:cxn ang="0">
                    <a:pos x="266" y="194"/>
                  </a:cxn>
                  <a:cxn ang="0">
                    <a:pos x="211" y="206"/>
                  </a:cxn>
                  <a:cxn ang="0">
                    <a:pos x="154" y="210"/>
                  </a:cxn>
                  <a:cxn ang="0">
                    <a:pos x="97" y="228"/>
                  </a:cxn>
                  <a:cxn ang="0">
                    <a:pos x="46" y="253"/>
                  </a:cxn>
                  <a:cxn ang="0">
                    <a:pos x="3" y="275"/>
                  </a:cxn>
                  <a:cxn ang="0">
                    <a:pos x="27" y="295"/>
                  </a:cxn>
                  <a:cxn ang="0">
                    <a:pos x="69" y="279"/>
                  </a:cxn>
                  <a:cxn ang="0">
                    <a:pos x="89" y="271"/>
                  </a:cxn>
                  <a:cxn ang="0">
                    <a:pos x="108" y="259"/>
                  </a:cxn>
                  <a:cxn ang="0">
                    <a:pos x="139" y="287"/>
                  </a:cxn>
                  <a:cxn ang="0">
                    <a:pos x="188" y="280"/>
                  </a:cxn>
                  <a:cxn ang="0">
                    <a:pos x="231" y="268"/>
                  </a:cxn>
                  <a:cxn ang="0">
                    <a:pos x="283" y="271"/>
                  </a:cxn>
                  <a:cxn ang="0">
                    <a:pos x="346" y="261"/>
                  </a:cxn>
                  <a:cxn ang="0">
                    <a:pos x="381" y="230"/>
                  </a:cxn>
                  <a:cxn ang="0">
                    <a:pos x="354" y="195"/>
                  </a:cxn>
                  <a:cxn ang="0">
                    <a:pos x="393" y="213"/>
                  </a:cxn>
                  <a:cxn ang="0">
                    <a:pos x="420" y="236"/>
                  </a:cxn>
                  <a:cxn ang="0">
                    <a:pos x="395" y="251"/>
                  </a:cxn>
                  <a:cxn ang="0">
                    <a:pos x="432" y="264"/>
                  </a:cxn>
                  <a:cxn ang="0">
                    <a:pos x="495" y="260"/>
                  </a:cxn>
                  <a:cxn ang="0">
                    <a:pos x="572" y="251"/>
                  </a:cxn>
                  <a:cxn ang="0">
                    <a:pos x="610" y="255"/>
                  </a:cxn>
                  <a:cxn ang="0">
                    <a:pos x="626" y="210"/>
                  </a:cxn>
                  <a:cxn ang="0">
                    <a:pos x="634" y="230"/>
                  </a:cxn>
                  <a:cxn ang="0">
                    <a:pos x="676" y="251"/>
                  </a:cxn>
                  <a:cxn ang="0">
                    <a:pos x="746" y="248"/>
                  </a:cxn>
                  <a:cxn ang="0">
                    <a:pos x="773" y="233"/>
                  </a:cxn>
                  <a:cxn ang="0">
                    <a:pos x="814" y="245"/>
                  </a:cxn>
                  <a:cxn ang="0">
                    <a:pos x="886" y="242"/>
                  </a:cxn>
                  <a:cxn ang="0">
                    <a:pos x="927" y="229"/>
                  </a:cxn>
                  <a:cxn ang="0">
                    <a:pos x="882" y="205"/>
                  </a:cxn>
                  <a:cxn ang="0">
                    <a:pos x="862" y="152"/>
                  </a:cxn>
                  <a:cxn ang="0">
                    <a:pos x="855" y="101"/>
                  </a:cxn>
                  <a:cxn ang="0">
                    <a:pos x="898" y="51"/>
                  </a:cxn>
                  <a:cxn ang="0">
                    <a:pos x="954" y="36"/>
                  </a:cxn>
                  <a:cxn ang="0">
                    <a:pos x="990" y="40"/>
                  </a:cxn>
                  <a:cxn ang="0">
                    <a:pos x="975" y="8"/>
                  </a:cxn>
                </a:cxnLst>
                <a:rect l="0" t="0" r="r" b="b"/>
                <a:pathLst>
                  <a:path w="1006" h="296">
                    <a:moveTo>
                      <a:pt x="947" y="0"/>
                    </a:moveTo>
                    <a:lnTo>
                      <a:pt x="936" y="0"/>
                    </a:lnTo>
                    <a:lnTo>
                      <a:pt x="927" y="2"/>
                    </a:lnTo>
                    <a:lnTo>
                      <a:pt x="916" y="5"/>
                    </a:lnTo>
                    <a:lnTo>
                      <a:pt x="908" y="9"/>
                    </a:lnTo>
                    <a:lnTo>
                      <a:pt x="898" y="13"/>
                    </a:lnTo>
                    <a:lnTo>
                      <a:pt x="890" y="17"/>
                    </a:lnTo>
                    <a:lnTo>
                      <a:pt x="882" y="23"/>
                    </a:lnTo>
                    <a:lnTo>
                      <a:pt x="874" y="28"/>
                    </a:lnTo>
                    <a:lnTo>
                      <a:pt x="865" y="32"/>
                    </a:lnTo>
                    <a:lnTo>
                      <a:pt x="857" y="37"/>
                    </a:lnTo>
                    <a:lnTo>
                      <a:pt x="847" y="41"/>
                    </a:lnTo>
                    <a:lnTo>
                      <a:pt x="839" y="47"/>
                    </a:lnTo>
                    <a:lnTo>
                      <a:pt x="830" y="51"/>
                    </a:lnTo>
                    <a:lnTo>
                      <a:pt x="820" y="55"/>
                    </a:lnTo>
                    <a:lnTo>
                      <a:pt x="811" y="56"/>
                    </a:lnTo>
                    <a:lnTo>
                      <a:pt x="803" y="59"/>
                    </a:lnTo>
                    <a:lnTo>
                      <a:pt x="793" y="54"/>
                    </a:lnTo>
                    <a:lnTo>
                      <a:pt x="785" y="50"/>
                    </a:lnTo>
                    <a:lnTo>
                      <a:pt x="776" y="48"/>
                    </a:lnTo>
                    <a:lnTo>
                      <a:pt x="768" y="48"/>
                    </a:lnTo>
                    <a:lnTo>
                      <a:pt x="758" y="48"/>
                    </a:lnTo>
                    <a:lnTo>
                      <a:pt x="750" y="51"/>
                    </a:lnTo>
                    <a:lnTo>
                      <a:pt x="742" y="55"/>
                    </a:lnTo>
                    <a:lnTo>
                      <a:pt x="734" y="59"/>
                    </a:lnTo>
                    <a:lnTo>
                      <a:pt x="725" y="62"/>
                    </a:lnTo>
                    <a:lnTo>
                      <a:pt x="716" y="66"/>
                    </a:lnTo>
                    <a:lnTo>
                      <a:pt x="707" y="70"/>
                    </a:lnTo>
                    <a:lnTo>
                      <a:pt x="699" y="74"/>
                    </a:lnTo>
                    <a:lnTo>
                      <a:pt x="689" y="77"/>
                    </a:lnTo>
                    <a:lnTo>
                      <a:pt x="681" y="81"/>
                    </a:lnTo>
                    <a:lnTo>
                      <a:pt x="672" y="82"/>
                    </a:lnTo>
                    <a:lnTo>
                      <a:pt x="664" y="83"/>
                    </a:lnTo>
                    <a:lnTo>
                      <a:pt x="652" y="78"/>
                    </a:lnTo>
                    <a:lnTo>
                      <a:pt x="644" y="81"/>
                    </a:lnTo>
                    <a:lnTo>
                      <a:pt x="637" y="87"/>
                    </a:lnTo>
                    <a:lnTo>
                      <a:pt x="631" y="95"/>
                    </a:lnTo>
                    <a:lnTo>
                      <a:pt x="625" y="104"/>
                    </a:lnTo>
                    <a:lnTo>
                      <a:pt x="618" y="110"/>
                    </a:lnTo>
                    <a:lnTo>
                      <a:pt x="610" y="114"/>
                    </a:lnTo>
                    <a:lnTo>
                      <a:pt x="600" y="114"/>
                    </a:lnTo>
                    <a:lnTo>
                      <a:pt x="592" y="116"/>
                    </a:lnTo>
                    <a:lnTo>
                      <a:pt x="583" y="118"/>
                    </a:lnTo>
                    <a:lnTo>
                      <a:pt x="572" y="121"/>
                    </a:lnTo>
                    <a:lnTo>
                      <a:pt x="567" y="124"/>
                    </a:lnTo>
                    <a:lnTo>
                      <a:pt x="565" y="132"/>
                    </a:lnTo>
                    <a:lnTo>
                      <a:pt x="569" y="143"/>
                    </a:lnTo>
                    <a:lnTo>
                      <a:pt x="576" y="151"/>
                    </a:lnTo>
                    <a:lnTo>
                      <a:pt x="586" y="159"/>
                    </a:lnTo>
                    <a:lnTo>
                      <a:pt x="594" y="163"/>
                    </a:lnTo>
                    <a:lnTo>
                      <a:pt x="603" y="163"/>
                    </a:lnTo>
                    <a:lnTo>
                      <a:pt x="610" y="157"/>
                    </a:lnTo>
                    <a:lnTo>
                      <a:pt x="614" y="148"/>
                    </a:lnTo>
                    <a:lnTo>
                      <a:pt x="618" y="141"/>
                    </a:lnTo>
                    <a:lnTo>
                      <a:pt x="623" y="136"/>
                    </a:lnTo>
                    <a:lnTo>
                      <a:pt x="629" y="147"/>
                    </a:lnTo>
                    <a:lnTo>
                      <a:pt x="630" y="156"/>
                    </a:lnTo>
                    <a:lnTo>
                      <a:pt x="625" y="163"/>
                    </a:lnTo>
                    <a:lnTo>
                      <a:pt x="618" y="171"/>
                    </a:lnTo>
                    <a:lnTo>
                      <a:pt x="607" y="175"/>
                    </a:lnTo>
                    <a:lnTo>
                      <a:pt x="596" y="182"/>
                    </a:lnTo>
                    <a:lnTo>
                      <a:pt x="586" y="189"/>
                    </a:lnTo>
                    <a:lnTo>
                      <a:pt x="580" y="198"/>
                    </a:lnTo>
                    <a:lnTo>
                      <a:pt x="573" y="189"/>
                    </a:lnTo>
                    <a:lnTo>
                      <a:pt x="564" y="184"/>
                    </a:lnTo>
                    <a:lnTo>
                      <a:pt x="553" y="183"/>
                    </a:lnTo>
                    <a:lnTo>
                      <a:pt x="548" y="191"/>
                    </a:lnTo>
                    <a:lnTo>
                      <a:pt x="548" y="180"/>
                    </a:lnTo>
                    <a:lnTo>
                      <a:pt x="552" y="175"/>
                    </a:lnTo>
                    <a:lnTo>
                      <a:pt x="559" y="179"/>
                    </a:lnTo>
                    <a:lnTo>
                      <a:pt x="565" y="179"/>
                    </a:lnTo>
                    <a:lnTo>
                      <a:pt x="568" y="175"/>
                    </a:lnTo>
                    <a:lnTo>
                      <a:pt x="572" y="170"/>
                    </a:lnTo>
                    <a:lnTo>
                      <a:pt x="572" y="163"/>
                    </a:lnTo>
                    <a:lnTo>
                      <a:pt x="571" y="157"/>
                    </a:lnTo>
                    <a:lnTo>
                      <a:pt x="565" y="153"/>
                    </a:lnTo>
                    <a:lnTo>
                      <a:pt x="557" y="153"/>
                    </a:lnTo>
                    <a:lnTo>
                      <a:pt x="561" y="147"/>
                    </a:lnTo>
                    <a:lnTo>
                      <a:pt x="563" y="140"/>
                    </a:lnTo>
                    <a:lnTo>
                      <a:pt x="560" y="133"/>
                    </a:lnTo>
                    <a:lnTo>
                      <a:pt x="557" y="128"/>
                    </a:lnTo>
                    <a:lnTo>
                      <a:pt x="551" y="122"/>
                    </a:lnTo>
                    <a:lnTo>
                      <a:pt x="544" y="120"/>
                    </a:lnTo>
                    <a:lnTo>
                      <a:pt x="536" y="121"/>
                    </a:lnTo>
                    <a:lnTo>
                      <a:pt x="530" y="126"/>
                    </a:lnTo>
                    <a:lnTo>
                      <a:pt x="517" y="121"/>
                    </a:lnTo>
                    <a:lnTo>
                      <a:pt x="503" y="120"/>
                    </a:lnTo>
                    <a:lnTo>
                      <a:pt x="490" y="120"/>
                    </a:lnTo>
                    <a:lnTo>
                      <a:pt x="478" y="124"/>
                    </a:lnTo>
                    <a:lnTo>
                      <a:pt x="464" y="126"/>
                    </a:lnTo>
                    <a:lnTo>
                      <a:pt x="451" y="131"/>
                    </a:lnTo>
                    <a:lnTo>
                      <a:pt x="437" y="133"/>
                    </a:lnTo>
                    <a:lnTo>
                      <a:pt x="425" y="136"/>
                    </a:lnTo>
                    <a:lnTo>
                      <a:pt x="417" y="141"/>
                    </a:lnTo>
                    <a:lnTo>
                      <a:pt x="409" y="151"/>
                    </a:lnTo>
                    <a:lnTo>
                      <a:pt x="414" y="152"/>
                    </a:lnTo>
                    <a:lnTo>
                      <a:pt x="424" y="156"/>
                    </a:lnTo>
                    <a:lnTo>
                      <a:pt x="433" y="157"/>
                    </a:lnTo>
                    <a:lnTo>
                      <a:pt x="440" y="160"/>
                    </a:lnTo>
                    <a:lnTo>
                      <a:pt x="430" y="164"/>
                    </a:lnTo>
                    <a:lnTo>
                      <a:pt x="421" y="166"/>
                    </a:lnTo>
                    <a:lnTo>
                      <a:pt x="412" y="167"/>
                    </a:lnTo>
                    <a:lnTo>
                      <a:pt x="406" y="176"/>
                    </a:lnTo>
                    <a:lnTo>
                      <a:pt x="405" y="170"/>
                    </a:lnTo>
                    <a:lnTo>
                      <a:pt x="402" y="163"/>
                    </a:lnTo>
                    <a:lnTo>
                      <a:pt x="398" y="156"/>
                    </a:lnTo>
                    <a:lnTo>
                      <a:pt x="394" y="153"/>
                    </a:lnTo>
                    <a:lnTo>
                      <a:pt x="387" y="149"/>
                    </a:lnTo>
                    <a:lnTo>
                      <a:pt x="383" y="151"/>
                    </a:lnTo>
                    <a:lnTo>
                      <a:pt x="379" y="156"/>
                    </a:lnTo>
                    <a:lnTo>
                      <a:pt x="379" y="167"/>
                    </a:lnTo>
                    <a:lnTo>
                      <a:pt x="385" y="171"/>
                    </a:lnTo>
                    <a:lnTo>
                      <a:pt x="390" y="176"/>
                    </a:lnTo>
                    <a:lnTo>
                      <a:pt x="382" y="182"/>
                    </a:lnTo>
                    <a:lnTo>
                      <a:pt x="377" y="182"/>
                    </a:lnTo>
                    <a:lnTo>
                      <a:pt x="371" y="178"/>
                    </a:lnTo>
                    <a:lnTo>
                      <a:pt x="367" y="172"/>
                    </a:lnTo>
                    <a:lnTo>
                      <a:pt x="362" y="166"/>
                    </a:lnTo>
                    <a:lnTo>
                      <a:pt x="358" y="163"/>
                    </a:lnTo>
                    <a:lnTo>
                      <a:pt x="352" y="164"/>
                    </a:lnTo>
                    <a:lnTo>
                      <a:pt x="347" y="175"/>
                    </a:lnTo>
                    <a:lnTo>
                      <a:pt x="341" y="182"/>
                    </a:lnTo>
                    <a:lnTo>
                      <a:pt x="336" y="186"/>
                    </a:lnTo>
                    <a:lnTo>
                      <a:pt x="329" y="184"/>
                    </a:lnTo>
                    <a:lnTo>
                      <a:pt x="323" y="184"/>
                    </a:lnTo>
                    <a:lnTo>
                      <a:pt x="314" y="182"/>
                    </a:lnTo>
                    <a:lnTo>
                      <a:pt x="308" y="183"/>
                    </a:lnTo>
                    <a:lnTo>
                      <a:pt x="300" y="184"/>
                    </a:lnTo>
                    <a:lnTo>
                      <a:pt x="296" y="191"/>
                    </a:lnTo>
                    <a:lnTo>
                      <a:pt x="285" y="190"/>
                    </a:lnTo>
                    <a:lnTo>
                      <a:pt x="275" y="191"/>
                    </a:lnTo>
                    <a:lnTo>
                      <a:pt x="266" y="194"/>
                    </a:lnTo>
                    <a:lnTo>
                      <a:pt x="258" y="198"/>
                    </a:lnTo>
                    <a:lnTo>
                      <a:pt x="248" y="201"/>
                    </a:lnTo>
                    <a:lnTo>
                      <a:pt x="239" y="203"/>
                    </a:lnTo>
                    <a:lnTo>
                      <a:pt x="230" y="203"/>
                    </a:lnTo>
                    <a:lnTo>
                      <a:pt x="221" y="203"/>
                    </a:lnTo>
                    <a:lnTo>
                      <a:pt x="211" y="206"/>
                    </a:lnTo>
                    <a:lnTo>
                      <a:pt x="203" y="209"/>
                    </a:lnTo>
                    <a:lnTo>
                      <a:pt x="192" y="209"/>
                    </a:lnTo>
                    <a:lnTo>
                      <a:pt x="184" y="209"/>
                    </a:lnTo>
                    <a:lnTo>
                      <a:pt x="173" y="209"/>
                    </a:lnTo>
                    <a:lnTo>
                      <a:pt x="163" y="209"/>
                    </a:lnTo>
                    <a:lnTo>
                      <a:pt x="154" y="210"/>
                    </a:lnTo>
                    <a:lnTo>
                      <a:pt x="146" y="215"/>
                    </a:lnTo>
                    <a:lnTo>
                      <a:pt x="136" y="215"/>
                    </a:lnTo>
                    <a:lnTo>
                      <a:pt x="128" y="215"/>
                    </a:lnTo>
                    <a:lnTo>
                      <a:pt x="122" y="217"/>
                    </a:lnTo>
                    <a:lnTo>
                      <a:pt x="112" y="221"/>
                    </a:lnTo>
                    <a:lnTo>
                      <a:pt x="97" y="228"/>
                    </a:lnTo>
                    <a:lnTo>
                      <a:pt x="84" y="236"/>
                    </a:lnTo>
                    <a:lnTo>
                      <a:pt x="77" y="238"/>
                    </a:lnTo>
                    <a:lnTo>
                      <a:pt x="70" y="242"/>
                    </a:lnTo>
                    <a:lnTo>
                      <a:pt x="62" y="246"/>
                    </a:lnTo>
                    <a:lnTo>
                      <a:pt x="56" y="251"/>
                    </a:lnTo>
                    <a:lnTo>
                      <a:pt x="46" y="253"/>
                    </a:lnTo>
                    <a:lnTo>
                      <a:pt x="39" y="256"/>
                    </a:lnTo>
                    <a:lnTo>
                      <a:pt x="31" y="257"/>
                    </a:lnTo>
                    <a:lnTo>
                      <a:pt x="25" y="260"/>
                    </a:lnTo>
                    <a:lnTo>
                      <a:pt x="14" y="264"/>
                    </a:lnTo>
                    <a:lnTo>
                      <a:pt x="6" y="269"/>
                    </a:lnTo>
                    <a:lnTo>
                      <a:pt x="3" y="275"/>
                    </a:lnTo>
                    <a:lnTo>
                      <a:pt x="2" y="282"/>
                    </a:lnTo>
                    <a:lnTo>
                      <a:pt x="0" y="286"/>
                    </a:lnTo>
                    <a:lnTo>
                      <a:pt x="0" y="291"/>
                    </a:lnTo>
                    <a:lnTo>
                      <a:pt x="7" y="292"/>
                    </a:lnTo>
                    <a:lnTo>
                      <a:pt x="16" y="294"/>
                    </a:lnTo>
                    <a:lnTo>
                      <a:pt x="27" y="295"/>
                    </a:lnTo>
                    <a:lnTo>
                      <a:pt x="38" y="296"/>
                    </a:lnTo>
                    <a:lnTo>
                      <a:pt x="46" y="294"/>
                    </a:lnTo>
                    <a:lnTo>
                      <a:pt x="56" y="290"/>
                    </a:lnTo>
                    <a:lnTo>
                      <a:pt x="60" y="283"/>
                    </a:lnTo>
                    <a:lnTo>
                      <a:pt x="65" y="275"/>
                    </a:lnTo>
                    <a:lnTo>
                      <a:pt x="69" y="279"/>
                    </a:lnTo>
                    <a:lnTo>
                      <a:pt x="77" y="286"/>
                    </a:lnTo>
                    <a:lnTo>
                      <a:pt x="84" y="291"/>
                    </a:lnTo>
                    <a:lnTo>
                      <a:pt x="89" y="296"/>
                    </a:lnTo>
                    <a:lnTo>
                      <a:pt x="91" y="288"/>
                    </a:lnTo>
                    <a:lnTo>
                      <a:pt x="91" y="280"/>
                    </a:lnTo>
                    <a:lnTo>
                      <a:pt x="89" y="271"/>
                    </a:lnTo>
                    <a:lnTo>
                      <a:pt x="85" y="268"/>
                    </a:lnTo>
                    <a:lnTo>
                      <a:pt x="91" y="263"/>
                    </a:lnTo>
                    <a:lnTo>
                      <a:pt x="97" y="257"/>
                    </a:lnTo>
                    <a:lnTo>
                      <a:pt x="104" y="252"/>
                    </a:lnTo>
                    <a:lnTo>
                      <a:pt x="109" y="251"/>
                    </a:lnTo>
                    <a:lnTo>
                      <a:pt x="108" y="259"/>
                    </a:lnTo>
                    <a:lnTo>
                      <a:pt x="109" y="267"/>
                    </a:lnTo>
                    <a:lnTo>
                      <a:pt x="111" y="275"/>
                    </a:lnTo>
                    <a:lnTo>
                      <a:pt x="118" y="283"/>
                    </a:lnTo>
                    <a:lnTo>
                      <a:pt x="123" y="287"/>
                    </a:lnTo>
                    <a:lnTo>
                      <a:pt x="131" y="290"/>
                    </a:lnTo>
                    <a:lnTo>
                      <a:pt x="139" y="287"/>
                    </a:lnTo>
                    <a:lnTo>
                      <a:pt x="147" y="280"/>
                    </a:lnTo>
                    <a:lnTo>
                      <a:pt x="155" y="286"/>
                    </a:lnTo>
                    <a:lnTo>
                      <a:pt x="163" y="287"/>
                    </a:lnTo>
                    <a:lnTo>
                      <a:pt x="172" y="286"/>
                    </a:lnTo>
                    <a:lnTo>
                      <a:pt x="180" y="284"/>
                    </a:lnTo>
                    <a:lnTo>
                      <a:pt x="188" y="280"/>
                    </a:lnTo>
                    <a:lnTo>
                      <a:pt x="196" y="279"/>
                    </a:lnTo>
                    <a:lnTo>
                      <a:pt x="204" y="279"/>
                    </a:lnTo>
                    <a:lnTo>
                      <a:pt x="212" y="284"/>
                    </a:lnTo>
                    <a:lnTo>
                      <a:pt x="219" y="280"/>
                    </a:lnTo>
                    <a:lnTo>
                      <a:pt x="225" y="275"/>
                    </a:lnTo>
                    <a:lnTo>
                      <a:pt x="231" y="268"/>
                    </a:lnTo>
                    <a:lnTo>
                      <a:pt x="234" y="265"/>
                    </a:lnTo>
                    <a:lnTo>
                      <a:pt x="243" y="265"/>
                    </a:lnTo>
                    <a:lnTo>
                      <a:pt x="254" y="267"/>
                    </a:lnTo>
                    <a:lnTo>
                      <a:pt x="263" y="268"/>
                    </a:lnTo>
                    <a:lnTo>
                      <a:pt x="274" y="271"/>
                    </a:lnTo>
                    <a:lnTo>
                      <a:pt x="283" y="271"/>
                    </a:lnTo>
                    <a:lnTo>
                      <a:pt x="294" y="272"/>
                    </a:lnTo>
                    <a:lnTo>
                      <a:pt x="305" y="272"/>
                    </a:lnTo>
                    <a:lnTo>
                      <a:pt x="317" y="272"/>
                    </a:lnTo>
                    <a:lnTo>
                      <a:pt x="324" y="265"/>
                    </a:lnTo>
                    <a:lnTo>
                      <a:pt x="335" y="263"/>
                    </a:lnTo>
                    <a:lnTo>
                      <a:pt x="346" y="261"/>
                    </a:lnTo>
                    <a:lnTo>
                      <a:pt x="358" y="263"/>
                    </a:lnTo>
                    <a:lnTo>
                      <a:pt x="367" y="261"/>
                    </a:lnTo>
                    <a:lnTo>
                      <a:pt x="375" y="259"/>
                    </a:lnTo>
                    <a:lnTo>
                      <a:pt x="379" y="252"/>
                    </a:lnTo>
                    <a:lnTo>
                      <a:pt x="379" y="241"/>
                    </a:lnTo>
                    <a:lnTo>
                      <a:pt x="381" y="230"/>
                    </a:lnTo>
                    <a:lnTo>
                      <a:pt x="381" y="222"/>
                    </a:lnTo>
                    <a:lnTo>
                      <a:pt x="375" y="215"/>
                    </a:lnTo>
                    <a:lnTo>
                      <a:pt x="370" y="211"/>
                    </a:lnTo>
                    <a:lnTo>
                      <a:pt x="363" y="206"/>
                    </a:lnTo>
                    <a:lnTo>
                      <a:pt x="358" y="201"/>
                    </a:lnTo>
                    <a:lnTo>
                      <a:pt x="354" y="195"/>
                    </a:lnTo>
                    <a:lnTo>
                      <a:pt x="354" y="189"/>
                    </a:lnTo>
                    <a:lnTo>
                      <a:pt x="359" y="195"/>
                    </a:lnTo>
                    <a:lnTo>
                      <a:pt x="367" y="202"/>
                    </a:lnTo>
                    <a:lnTo>
                      <a:pt x="375" y="206"/>
                    </a:lnTo>
                    <a:lnTo>
                      <a:pt x="385" y="211"/>
                    </a:lnTo>
                    <a:lnTo>
                      <a:pt x="393" y="213"/>
                    </a:lnTo>
                    <a:lnTo>
                      <a:pt x="402" y="213"/>
                    </a:lnTo>
                    <a:lnTo>
                      <a:pt x="410" y="210"/>
                    </a:lnTo>
                    <a:lnTo>
                      <a:pt x="418" y="206"/>
                    </a:lnTo>
                    <a:lnTo>
                      <a:pt x="421" y="214"/>
                    </a:lnTo>
                    <a:lnTo>
                      <a:pt x="422" y="225"/>
                    </a:lnTo>
                    <a:lnTo>
                      <a:pt x="420" y="236"/>
                    </a:lnTo>
                    <a:lnTo>
                      <a:pt x="422" y="248"/>
                    </a:lnTo>
                    <a:lnTo>
                      <a:pt x="416" y="245"/>
                    </a:lnTo>
                    <a:lnTo>
                      <a:pt x="408" y="244"/>
                    </a:lnTo>
                    <a:lnTo>
                      <a:pt x="399" y="241"/>
                    </a:lnTo>
                    <a:lnTo>
                      <a:pt x="394" y="241"/>
                    </a:lnTo>
                    <a:lnTo>
                      <a:pt x="395" y="251"/>
                    </a:lnTo>
                    <a:lnTo>
                      <a:pt x="397" y="260"/>
                    </a:lnTo>
                    <a:lnTo>
                      <a:pt x="405" y="256"/>
                    </a:lnTo>
                    <a:lnTo>
                      <a:pt x="413" y="257"/>
                    </a:lnTo>
                    <a:lnTo>
                      <a:pt x="420" y="259"/>
                    </a:lnTo>
                    <a:lnTo>
                      <a:pt x="426" y="263"/>
                    </a:lnTo>
                    <a:lnTo>
                      <a:pt x="432" y="264"/>
                    </a:lnTo>
                    <a:lnTo>
                      <a:pt x="440" y="267"/>
                    </a:lnTo>
                    <a:lnTo>
                      <a:pt x="445" y="265"/>
                    </a:lnTo>
                    <a:lnTo>
                      <a:pt x="453" y="260"/>
                    </a:lnTo>
                    <a:lnTo>
                      <a:pt x="467" y="260"/>
                    </a:lnTo>
                    <a:lnTo>
                      <a:pt x="482" y="261"/>
                    </a:lnTo>
                    <a:lnTo>
                      <a:pt x="495" y="260"/>
                    </a:lnTo>
                    <a:lnTo>
                      <a:pt x="510" y="260"/>
                    </a:lnTo>
                    <a:lnTo>
                      <a:pt x="524" y="257"/>
                    </a:lnTo>
                    <a:lnTo>
                      <a:pt x="538" y="256"/>
                    </a:lnTo>
                    <a:lnTo>
                      <a:pt x="552" y="256"/>
                    </a:lnTo>
                    <a:lnTo>
                      <a:pt x="567" y="260"/>
                    </a:lnTo>
                    <a:lnTo>
                      <a:pt x="572" y="251"/>
                    </a:lnTo>
                    <a:lnTo>
                      <a:pt x="579" y="249"/>
                    </a:lnTo>
                    <a:lnTo>
                      <a:pt x="584" y="251"/>
                    </a:lnTo>
                    <a:lnTo>
                      <a:pt x="591" y="255"/>
                    </a:lnTo>
                    <a:lnTo>
                      <a:pt x="596" y="256"/>
                    </a:lnTo>
                    <a:lnTo>
                      <a:pt x="603" y="259"/>
                    </a:lnTo>
                    <a:lnTo>
                      <a:pt x="610" y="255"/>
                    </a:lnTo>
                    <a:lnTo>
                      <a:pt x="617" y="246"/>
                    </a:lnTo>
                    <a:lnTo>
                      <a:pt x="613" y="238"/>
                    </a:lnTo>
                    <a:lnTo>
                      <a:pt x="613" y="232"/>
                    </a:lnTo>
                    <a:lnTo>
                      <a:pt x="615" y="225"/>
                    </a:lnTo>
                    <a:lnTo>
                      <a:pt x="619" y="221"/>
                    </a:lnTo>
                    <a:lnTo>
                      <a:pt x="626" y="210"/>
                    </a:lnTo>
                    <a:lnTo>
                      <a:pt x="623" y="198"/>
                    </a:lnTo>
                    <a:lnTo>
                      <a:pt x="630" y="198"/>
                    </a:lnTo>
                    <a:lnTo>
                      <a:pt x="635" y="198"/>
                    </a:lnTo>
                    <a:lnTo>
                      <a:pt x="634" y="206"/>
                    </a:lnTo>
                    <a:lnTo>
                      <a:pt x="634" y="218"/>
                    </a:lnTo>
                    <a:lnTo>
                      <a:pt x="634" y="230"/>
                    </a:lnTo>
                    <a:lnTo>
                      <a:pt x="635" y="242"/>
                    </a:lnTo>
                    <a:lnTo>
                      <a:pt x="638" y="251"/>
                    </a:lnTo>
                    <a:lnTo>
                      <a:pt x="644" y="256"/>
                    </a:lnTo>
                    <a:lnTo>
                      <a:pt x="652" y="256"/>
                    </a:lnTo>
                    <a:lnTo>
                      <a:pt x="664" y="251"/>
                    </a:lnTo>
                    <a:lnTo>
                      <a:pt x="676" y="251"/>
                    </a:lnTo>
                    <a:lnTo>
                      <a:pt x="688" y="252"/>
                    </a:lnTo>
                    <a:lnTo>
                      <a:pt x="700" y="252"/>
                    </a:lnTo>
                    <a:lnTo>
                      <a:pt x="712" y="253"/>
                    </a:lnTo>
                    <a:lnTo>
                      <a:pt x="723" y="252"/>
                    </a:lnTo>
                    <a:lnTo>
                      <a:pt x="735" y="251"/>
                    </a:lnTo>
                    <a:lnTo>
                      <a:pt x="746" y="248"/>
                    </a:lnTo>
                    <a:lnTo>
                      <a:pt x="758" y="244"/>
                    </a:lnTo>
                    <a:lnTo>
                      <a:pt x="757" y="236"/>
                    </a:lnTo>
                    <a:lnTo>
                      <a:pt x="756" y="229"/>
                    </a:lnTo>
                    <a:lnTo>
                      <a:pt x="762" y="226"/>
                    </a:lnTo>
                    <a:lnTo>
                      <a:pt x="769" y="228"/>
                    </a:lnTo>
                    <a:lnTo>
                      <a:pt x="773" y="233"/>
                    </a:lnTo>
                    <a:lnTo>
                      <a:pt x="777" y="240"/>
                    </a:lnTo>
                    <a:lnTo>
                      <a:pt x="781" y="245"/>
                    </a:lnTo>
                    <a:lnTo>
                      <a:pt x="785" y="249"/>
                    </a:lnTo>
                    <a:lnTo>
                      <a:pt x="792" y="251"/>
                    </a:lnTo>
                    <a:lnTo>
                      <a:pt x="801" y="248"/>
                    </a:lnTo>
                    <a:lnTo>
                      <a:pt x="814" y="245"/>
                    </a:lnTo>
                    <a:lnTo>
                      <a:pt x="827" y="244"/>
                    </a:lnTo>
                    <a:lnTo>
                      <a:pt x="839" y="242"/>
                    </a:lnTo>
                    <a:lnTo>
                      <a:pt x="851" y="242"/>
                    </a:lnTo>
                    <a:lnTo>
                      <a:pt x="862" y="241"/>
                    </a:lnTo>
                    <a:lnTo>
                      <a:pt x="874" y="242"/>
                    </a:lnTo>
                    <a:lnTo>
                      <a:pt x="886" y="242"/>
                    </a:lnTo>
                    <a:lnTo>
                      <a:pt x="901" y="246"/>
                    </a:lnTo>
                    <a:lnTo>
                      <a:pt x="911" y="246"/>
                    </a:lnTo>
                    <a:lnTo>
                      <a:pt x="923" y="246"/>
                    </a:lnTo>
                    <a:lnTo>
                      <a:pt x="928" y="240"/>
                    </a:lnTo>
                    <a:lnTo>
                      <a:pt x="930" y="234"/>
                    </a:lnTo>
                    <a:lnTo>
                      <a:pt x="927" y="229"/>
                    </a:lnTo>
                    <a:lnTo>
                      <a:pt x="921" y="225"/>
                    </a:lnTo>
                    <a:lnTo>
                      <a:pt x="913" y="220"/>
                    </a:lnTo>
                    <a:lnTo>
                      <a:pt x="905" y="217"/>
                    </a:lnTo>
                    <a:lnTo>
                      <a:pt x="897" y="215"/>
                    </a:lnTo>
                    <a:lnTo>
                      <a:pt x="894" y="220"/>
                    </a:lnTo>
                    <a:lnTo>
                      <a:pt x="882" y="205"/>
                    </a:lnTo>
                    <a:lnTo>
                      <a:pt x="876" y="191"/>
                    </a:lnTo>
                    <a:lnTo>
                      <a:pt x="872" y="183"/>
                    </a:lnTo>
                    <a:lnTo>
                      <a:pt x="869" y="175"/>
                    </a:lnTo>
                    <a:lnTo>
                      <a:pt x="866" y="167"/>
                    </a:lnTo>
                    <a:lnTo>
                      <a:pt x="865" y="160"/>
                    </a:lnTo>
                    <a:lnTo>
                      <a:pt x="862" y="152"/>
                    </a:lnTo>
                    <a:lnTo>
                      <a:pt x="861" y="144"/>
                    </a:lnTo>
                    <a:lnTo>
                      <a:pt x="858" y="136"/>
                    </a:lnTo>
                    <a:lnTo>
                      <a:pt x="858" y="128"/>
                    </a:lnTo>
                    <a:lnTo>
                      <a:pt x="857" y="118"/>
                    </a:lnTo>
                    <a:lnTo>
                      <a:pt x="857" y="110"/>
                    </a:lnTo>
                    <a:lnTo>
                      <a:pt x="855" y="101"/>
                    </a:lnTo>
                    <a:lnTo>
                      <a:pt x="855" y="93"/>
                    </a:lnTo>
                    <a:lnTo>
                      <a:pt x="858" y="79"/>
                    </a:lnTo>
                    <a:lnTo>
                      <a:pt x="866" y="70"/>
                    </a:lnTo>
                    <a:lnTo>
                      <a:pt x="876" y="62"/>
                    </a:lnTo>
                    <a:lnTo>
                      <a:pt x="888" y="58"/>
                    </a:lnTo>
                    <a:lnTo>
                      <a:pt x="898" y="51"/>
                    </a:lnTo>
                    <a:lnTo>
                      <a:pt x="911" y="46"/>
                    </a:lnTo>
                    <a:lnTo>
                      <a:pt x="921" y="39"/>
                    </a:lnTo>
                    <a:lnTo>
                      <a:pt x="930" y="31"/>
                    </a:lnTo>
                    <a:lnTo>
                      <a:pt x="936" y="39"/>
                    </a:lnTo>
                    <a:lnTo>
                      <a:pt x="946" y="41"/>
                    </a:lnTo>
                    <a:lnTo>
                      <a:pt x="954" y="36"/>
                    </a:lnTo>
                    <a:lnTo>
                      <a:pt x="961" y="28"/>
                    </a:lnTo>
                    <a:lnTo>
                      <a:pt x="963" y="35"/>
                    </a:lnTo>
                    <a:lnTo>
                      <a:pt x="967" y="39"/>
                    </a:lnTo>
                    <a:lnTo>
                      <a:pt x="973" y="40"/>
                    </a:lnTo>
                    <a:lnTo>
                      <a:pt x="978" y="41"/>
                    </a:lnTo>
                    <a:lnTo>
                      <a:pt x="990" y="40"/>
                    </a:lnTo>
                    <a:lnTo>
                      <a:pt x="1004" y="43"/>
                    </a:lnTo>
                    <a:lnTo>
                      <a:pt x="1006" y="31"/>
                    </a:lnTo>
                    <a:lnTo>
                      <a:pt x="1004" y="23"/>
                    </a:lnTo>
                    <a:lnTo>
                      <a:pt x="997" y="16"/>
                    </a:lnTo>
                    <a:lnTo>
                      <a:pt x="988" y="12"/>
                    </a:lnTo>
                    <a:lnTo>
                      <a:pt x="975" y="8"/>
                    </a:lnTo>
                    <a:lnTo>
                      <a:pt x="965" y="5"/>
                    </a:lnTo>
                    <a:lnTo>
                      <a:pt x="954" y="1"/>
                    </a:lnTo>
                    <a:lnTo>
                      <a:pt x="947" y="0"/>
                    </a:lnTo>
                    <a:lnTo>
                      <a:pt x="947" y="0"/>
                    </a:lnTo>
                    <a:close/>
                  </a:path>
                </a:pathLst>
              </a:custGeom>
              <a:solidFill>
                <a:srgbClr val="FAAD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31" name="Freeform 179"/>
              <p:cNvSpPr>
                <a:spLocks/>
              </p:cNvSpPr>
              <p:nvPr/>
            </p:nvSpPr>
            <p:spPr bwMode="auto">
              <a:xfrm>
                <a:off x="3990" y="2123"/>
                <a:ext cx="73" cy="31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54" y="2"/>
                  </a:cxn>
                  <a:cxn ang="0">
                    <a:pos x="46" y="4"/>
                  </a:cxn>
                  <a:cxn ang="0">
                    <a:pos x="38" y="7"/>
                  </a:cxn>
                  <a:cxn ang="0">
                    <a:pos x="31" y="11"/>
                  </a:cxn>
                  <a:cxn ang="0">
                    <a:pos x="23" y="14"/>
                  </a:cxn>
                  <a:cxn ang="0">
                    <a:pos x="15" y="16"/>
                  </a:cxn>
                  <a:cxn ang="0">
                    <a:pos x="7" y="19"/>
                  </a:cxn>
                  <a:cxn ang="0">
                    <a:pos x="0" y="22"/>
                  </a:cxn>
                  <a:cxn ang="0">
                    <a:pos x="4" y="24"/>
                  </a:cxn>
                  <a:cxn ang="0">
                    <a:pos x="9" y="30"/>
                  </a:cxn>
                  <a:cxn ang="0">
                    <a:pos x="18" y="31"/>
                  </a:cxn>
                  <a:cxn ang="0">
                    <a:pos x="26" y="31"/>
                  </a:cxn>
                  <a:cxn ang="0">
                    <a:pos x="34" y="27"/>
                  </a:cxn>
                  <a:cxn ang="0">
                    <a:pos x="42" y="23"/>
                  </a:cxn>
                  <a:cxn ang="0">
                    <a:pos x="49" y="19"/>
                  </a:cxn>
                  <a:cxn ang="0">
                    <a:pos x="57" y="18"/>
                  </a:cxn>
                  <a:cxn ang="0">
                    <a:pos x="65" y="18"/>
                  </a:cxn>
                  <a:cxn ang="0">
                    <a:pos x="73" y="24"/>
                  </a:cxn>
                  <a:cxn ang="0">
                    <a:pos x="71" y="18"/>
                  </a:cxn>
                  <a:cxn ang="0">
                    <a:pos x="69" y="11"/>
                  </a:cxn>
                  <a:cxn ang="0">
                    <a:pos x="65" y="3"/>
                  </a:cxn>
                  <a:cxn ang="0">
                    <a:pos x="62" y="0"/>
                  </a:cxn>
                  <a:cxn ang="0">
                    <a:pos x="62" y="0"/>
                  </a:cxn>
                </a:cxnLst>
                <a:rect l="0" t="0" r="r" b="b"/>
                <a:pathLst>
                  <a:path w="73" h="31">
                    <a:moveTo>
                      <a:pt x="62" y="0"/>
                    </a:moveTo>
                    <a:lnTo>
                      <a:pt x="54" y="2"/>
                    </a:lnTo>
                    <a:lnTo>
                      <a:pt x="46" y="4"/>
                    </a:lnTo>
                    <a:lnTo>
                      <a:pt x="38" y="7"/>
                    </a:lnTo>
                    <a:lnTo>
                      <a:pt x="31" y="11"/>
                    </a:lnTo>
                    <a:lnTo>
                      <a:pt x="23" y="14"/>
                    </a:lnTo>
                    <a:lnTo>
                      <a:pt x="15" y="16"/>
                    </a:lnTo>
                    <a:lnTo>
                      <a:pt x="7" y="19"/>
                    </a:lnTo>
                    <a:lnTo>
                      <a:pt x="0" y="22"/>
                    </a:lnTo>
                    <a:lnTo>
                      <a:pt x="4" y="24"/>
                    </a:lnTo>
                    <a:lnTo>
                      <a:pt x="9" y="30"/>
                    </a:lnTo>
                    <a:lnTo>
                      <a:pt x="18" y="31"/>
                    </a:lnTo>
                    <a:lnTo>
                      <a:pt x="26" y="31"/>
                    </a:lnTo>
                    <a:lnTo>
                      <a:pt x="34" y="27"/>
                    </a:lnTo>
                    <a:lnTo>
                      <a:pt x="42" y="23"/>
                    </a:lnTo>
                    <a:lnTo>
                      <a:pt x="49" y="19"/>
                    </a:lnTo>
                    <a:lnTo>
                      <a:pt x="57" y="18"/>
                    </a:lnTo>
                    <a:lnTo>
                      <a:pt x="65" y="18"/>
                    </a:lnTo>
                    <a:lnTo>
                      <a:pt x="73" y="24"/>
                    </a:lnTo>
                    <a:lnTo>
                      <a:pt x="71" y="18"/>
                    </a:lnTo>
                    <a:lnTo>
                      <a:pt x="69" y="11"/>
                    </a:lnTo>
                    <a:lnTo>
                      <a:pt x="65" y="3"/>
                    </a:lnTo>
                    <a:lnTo>
                      <a:pt x="62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32" name="Freeform 180"/>
              <p:cNvSpPr>
                <a:spLocks/>
              </p:cNvSpPr>
              <p:nvPr/>
            </p:nvSpPr>
            <p:spPr bwMode="auto">
              <a:xfrm>
                <a:off x="3998" y="2178"/>
                <a:ext cx="43" cy="49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9"/>
                  </a:cxn>
                  <a:cxn ang="0">
                    <a:pos x="8" y="17"/>
                  </a:cxn>
                  <a:cxn ang="0">
                    <a:pos x="11" y="21"/>
                  </a:cxn>
                  <a:cxn ang="0">
                    <a:pos x="14" y="25"/>
                  </a:cxn>
                  <a:cxn ang="0">
                    <a:pos x="12" y="29"/>
                  </a:cxn>
                  <a:cxn ang="0">
                    <a:pos x="7" y="34"/>
                  </a:cxn>
                  <a:cxn ang="0">
                    <a:pos x="8" y="41"/>
                  </a:cxn>
                  <a:cxn ang="0">
                    <a:pos x="10" y="49"/>
                  </a:cxn>
                  <a:cxn ang="0">
                    <a:pos x="14" y="48"/>
                  </a:cxn>
                  <a:cxn ang="0">
                    <a:pos x="20" y="46"/>
                  </a:cxn>
                  <a:cxn ang="0">
                    <a:pos x="26" y="42"/>
                  </a:cxn>
                  <a:cxn ang="0">
                    <a:pos x="32" y="38"/>
                  </a:cxn>
                  <a:cxn ang="0">
                    <a:pos x="42" y="26"/>
                  </a:cxn>
                  <a:cxn ang="0">
                    <a:pos x="43" y="17"/>
                  </a:cxn>
                  <a:cxn ang="0">
                    <a:pos x="30" y="21"/>
                  </a:cxn>
                  <a:cxn ang="0">
                    <a:pos x="20" y="17"/>
                  </a:cxn>
                  <a:cxn ang="0">
                    <a:pos x="11" y="7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43" h="49">
                    <a:moveTo>
                      <a:pt x="1" y="0"/>
                    </a:moveTo>
                    <a:lnTo>
                      <a:pt x="0" y="9"/>
                    </a:lnTo>
                    <a:lnTo>
                      <a:pt x="8" y="17"/>
                    </a:lnTo>
                    <a:lnTo>
                      <a:pt x="11" y="21"/>
                    </a:lnTo>
                    <a:lnTo>
                      <a:pt x="14" y="25"/>
                    </a:lnTo>
                    <a:lnTo>
                      <a:pt x="12" y="29"/>
                    </a:lnTo>
                    <a:lnTo>
                      <a:pt x="7" y="34"/>
                    </a:lnTo>
                    <a:lnTo>
                      <a:pt x="8" y="41"/>
                    </a:lnTo>
                    <a:lnTo>
                      <a:pt x="10" y="49"/>
                    </a:lnTo>
                    <a:lnTo>
                      <a:pt x="14" y="48"/>
                    </a:lnTo>
                    <a:lnTo>
                      <a:pt x="20" y="46"/>
                    </a:lnTo>
                    <a:lnTo>
                      <a:pt x="26" y="42"/>
                    </a:lnTo>
                    <a:lnTo>
                      <a:pt x="32" y="38"/>
                    </a:lnTo>
                    <a:lnTo>
                      <a:pt x="42" y="26"/>
                    </a:lnTo>
                    <a:lnTo>
                      <a:pt x="43" y="17"/>
                    </a:lnTo>
                    <a:lnTo>
                      <a:pt x="30" y="21"/>
                    </a:lnTo>
                    <a:lnTo>
                      <a:pt x="20" y="17"/>
                    </a:lnTo>
                    <a:lnTo>
                      <a:pt x="11" y="7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33" name="Freeform 181"/>
              <p:cNvSpPr>
                <a:spLocks/>
              </p:cNvSpPr>
              <p:nvPr/>
            </p:nvSpPr>
            <p:spPr bwMode="auto">
              <a:xfrm>
                <a:off x="4092" y="2181"/>
                <a:ext cx="26" cy="38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1" y="4"/>
                  </a:cxn>
                  <a:cxn ang="0">
                    <a:pos x="6" y="11"/>
                  </a:cxn>
                  <a:cxn ang="0">
                    <a:pos x="0" y="18"/>
                  </a:cxn>
                  <a:cxn ang="0">
                    <a:pos x="0" y="24"/>
                  </a:cxn>
                  <a:cxn ang="0">
                    <a:pos x="0" y="28"/>
                  </a:cxn>
                  <a:cxn ang="0">
                    <a:pos x="5" y="34"/>
                  </a:cxn>
                  <a:cxn ang="0">
                    <a:pos x="10" y="37"/>
                  </a:cxn>
                  <a:cxn ang="0">
                    <a:pos x="21" y="38"/>
                  </a:cxn>
                  <a:cxn ang="0">
                    <a:pos x="17" y="27"/>
                  </a:cxn>
                  <a:cxn ang="0">
                    <a:pos x="22" y="16"/>
                  </a:cxn>
                  <a:cxn ang="0">
                    <a:pos x="26" y="7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26" h="38">
                    <a:moveTo>
                      <a:pt x="21" y="0"/>
                    </a:moveTo>
                    <a:lnTo>
                      <a:pt x="11" y="4"/>
                    </a:lnTo>
                    <a:lnTo>
                      <a:pt x="6" y="11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5" y="34"/>
                    </a:lnTo>
                    <a:lnTo>
                      <a:pt x="10" y="37"/>
                    </a:lnTo>
                    <a:lnTo>
                      <a:pt x="21" y="38"/>
                    </a:lnTo>
                    <a:lnTo>
                      <a:pt x="17" y="27"/>
                    </a:lnTo>
                    <a:lnTo>
                      <a:pt x="22" y="16"/>
                    </a:lnTo>
                    <a:lnTo>
                      <a:pt x="26" y="7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34" name="Freeform 182"/>
              <p:cNvSpPr>
                <a:spLocks/>
              </p:cNvSpPr>
              <p:nvPr/>
            </p:nvSpPr>
            <p:spPr bwMode="auto">
              <a:xfrm>
                <a:off x="3936" y="2181"/>
                <a:ext cx="43" cy="24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3" y="4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5" y="20"/>
                  </a:cxn>
                  <a:cxn ang="0">
                    <a:pos x="9" y="23"/>
                  </a:cxn>
                  <a:cxn ang="0">
                    <a:pos x="18" y="24"/>
                  </a:cxn>
                  <a:cxn ang="0">
                    <a:pos x="24" y="22"/>
                  </a:cxn>
                  <a:cxn ang="0">
                    <a:pos x="31" y="16"/>
                  </a:cxn>
                  <a:cxn ang="0">
                    <a:pos x="36" y="19"/>
                  </a:cxn>
                  <a:cxn ang="0">
                    <a:pos x="43" y="22"/>
                  </a:cxn>
                  <a:cxn ang="0">
                    <a:pos x="39" y="12"/>
                  </a:cxn>
                  <a:cxn ang="0">
                    <a:pos x="31" y="8"/>
                  </a:cxn>
                  <a:cxn ang="0">
                    <a:pos x="20" y="4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43" h="24">
                    <a:moveTo>
                      <a:pt x="11" y="0"/>
                    </a:moveTo>
                    <a:lnTo>
                      <a:pt x="3" y="4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5" y="20"/>
                    </a:lnTo>
                    <a:lnTo>
                      <a:pt x="9" y="23"/>
                    </a:lnTo>
                    <a:lnTo>
                      <a:pt x="18" y="24"/>
                    </a:lnTo>
                    <a:lnTo>
                      <a:pt x="24" y="22"/>
                    </a:lnTo>
                    <a:lnTo>
                      <a:pt x="31" y="16"/>
                    </a:lnTo>
                    <a:lnTo>
                      <a:pt x="36" y="19"/>
                    </a:lnTo>
                    <a:lnTo>
                      <a:pt x="43" y="22"/>
                    </a:lnTo>
                    <a:lnTo>
                      <a:pt x="39" y="12"/>
                    </a:lnTo>
                    <a:lnTo>
                      <a:pt x="31" y="8"/>
                    </a:lnTo>
                    <a:lnTo>
                      <a:pt x="20" y="4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35" name="Freeform 183"/>
              <p:cNvSpPr>
                <a:spLocks/>
              </p:cNvSpPr>
              <p:nvPr/>
            </p:nvSpPr>
            <p:spPr bwMode="auto">
              <a:xfrm>
                <a:off x="3788" y="2200"/>
                <a:ext cx="23" cy="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9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19" y="38"/>
                  </a:cxn>
                  <a:cxn ang="0">
                    <a:pos x="19" y="31"/>
                  </a:cxn>
                  <a:cxn ang="0">
                    <a:pos x="20" y="23"/>
                  </a:cxn>
                  <a:cxn ang="0">
                    <a:pos x="21" y="15"/>
                  </a:cxn>
                  <a:cxn ang="0">
                    <a:pos x="23" y="9"/>
                  </a:cxn>
                  <a:cxn ang="0">
                    <a:pos x="13" y="15"/>
                  </a:cxn>
                  <a:cxn ang="0">
                    <a:pos x="9" y="16"/>
                  </a:cxn>
                  <a:cxn ang="0">
                    <a:pos x="6" y="14"/>
                  </a:cxn>
                  <a:cxn ang="0">
                    <a:pos x="5" y="11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38">
                    <a:moveTo>
                      <a:pt x="0" y="0"/>
                    </a:moveTo>
                    <a:lnTo>
                      <a:pt x="1" y="9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19" y="38"/>
                    </a:lnTo>
                    <a:lnTo>
                      <a:pt x="19" y="31"/>
                    </a:lnTo>
                    <a:lnTo>
                      <a:pt x="20" y="23"/>
                    </a:lnTo>
                    <a:lnTo>
                      <a:pt x="21" y="15"/>
                    </a:lnTo>
                    <a:lnTo>
                      <a:pt x="23" y="9"/>
                    </a:lnTo>
                    <a:lnTo>
                      <a:pt x="13" y="15"/>
                    </a:lnTo>
                    <a:lnTo>
                      <a:pt x="9" y="16"/>
                    </a:lnTo>
                    <a:lnTo>
                      <a:pt x="6" y="14"/>
                    </a:lnTo>
                    <a:lnTo>
                      <a:pt x="5" y="11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36" name="Freeform 184"/>
              <p:cNvSpPr>
                <a:spLocks/>
              </p:cNvSpPr>
              <p:nvPr/>
            </p:nvSpPr>
            <p:spPr bwMode="auto">
              <a:xfrm>
                <a:off x="3728" y="2203"/>
                <a:ext cx="114" cy="8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1" y="1"/>
                  </a:cxn>
                  <a:cxn ang="0">
                    <a:pos x="26" y="4"/>
                  </a:cxn>
                  <a:cxn ang="0">
                    <a:pos x="30" y="12"/>
                  </a:cxn>
                  <a:cxn ang="0">
                    <a:pos x="30" y="20"/>
                  </a:cxn>
                  <a:cxn ang="0">
                    <a:pos x="25" y="28"/>
                  </a:cxn>
                  <a:cxn ang="0">
                    <a:pos x="19" y="36"/>
                  </a:cxn>
                  <a:cxn ang="0">
                    <a:pos x="10" y="44"/>
                  </a:cxn>
                  <a:cxn ang="0">
                    <a:pos x="4" y="52"/>
                  </a:cxn>
                  <a:cxn ang="0">
                    <a:pos x="0" y="60"/>
                  </a:cxn>
                  <a:cxn ang="0">
                    <a:pos x="2" y="71"/>
                  </a:cxn>
                  <a:cxn ang="0">
                    <a:pos x="12" y="78"/>
                  </a:cxn>
                  <a:cxn ang="0">
                    <a:pos x="26" y="83"/>
                  </a:cxn>
                  <a:cxn ang="0">
                    <a:pos x="39" y="83"/>
                  </a:cxn>
                  <a:cxn ang="0">
                    <a:pos x="54" y="85"/>
                  </a:cxn>
                  <a:cxn ang="0">
                    <a:pos x="61" y="83"/>
                  </a:cxn>
                  <a:cxn ang="0">
                    <a:pos x="69" y="82"/>
                  </a:cxn>
                  <a:cxn ang="0">
                    <a:pos x="76" y="81"/>
                  </a:cxn>
                  <a:cxn ang="0">
                    <a:pos x="84" y="81"/>
                  </a:cxn>
                  <a:cxn ang="0">
                    <a:pos x="91" y="79"/>
                  </a:cxn>
                  <a:cxn ang="0">
                    <a:pos x="99" y="79"/>
                  </a:cxn>
                  <a:cxn ang="0">
                    <a:pos x="106" y="79"/>
                  </a:cxn>
                  <a:cxn ang="0">
                    <a:pos x="114" y="81"/>
                  </a:cxn>
                  <a:cxn ang="0">
                    <a:pos x="110" y="69"/>
                  </a:cxn>
                  <a:cxn ang="0">
                    <a:pos x="103" y="60"/>
                  </a:cxn>
                  <a:cxn ang="0">
                    <a:pos x="92" y="56"/>
                  </a:cxn>
                  <a:cxn ang="0">
                    <a:pos x="81" y="56"/>
                  </a:cxn>
                  <a:cxn ang="0">
                    <a:pos x="68" y="58"/>
                  </a:cxn>
                  <a:cxn ang="0">
                    <a:pos x="56" y="63"/>
                  </a:cxn>
                  <a:cxn ang="0">
                    <a:pos x="45" y="70"/>
                  </a:cxn>
                  <a:cxn ang="0">
                    <a:pos x="38" y="78"/>
                  </a:cxn>
                  <a:cxn ang="0">
                    <a:pos x="34" y="71"/>
                  </a:cxn>
                  <a:cxn ang="0">
                    <a:pos x="31" y="64"/>
                  </a:cxn>
                  <a:cxn ang="0">
                    <a:pos x="29" y="56"/>
                  </a:cxn>
                  <a:cxn ang="0">
                    <a:pos x="29" y="48"/>
                  </a:cxn>
                  <a:cxn ang="0">
                    <a:pos x="29" y="40"/>
                  </a:cxn>
                  <a:cxn ang="0">
                    <a:pos x="33" y="36"/>
                  </a:cxn>
                  <a:cxn ang="0">
                    <a:pos x="38" y="33"/>
                  </a:cxn>
                  <a:cxn ang="0">
                    <a:pos x="48" y="35"/>
                  </a:cxn>
                  <a:cxn ang="0">
                    <a:pos x="49" y="31"/>
                  </a:cxn>
                  <a:cxn ang="0">
                    <a:pos x="52" y="28"/>
                  </a:cxn>
                  <a:cxn ang="0">
                    <a:pos x="42" y="24"/>
                  </a:cxn>
                  <a:cxn ang="0">
                    <a:pos x="38" y="17"/>
                  </a:cxn>
                  <a:cxn ang="0">
                    <a:pos x="35" y="8"/>
                  </a:cxn>
                  <a:cxn ang="0">
                    <a:pos x="35" y="0"/>
                  </a:cxn>
                  <a:cxn ang="0">
                    <a:pos x="35" y="0"/>
                  </a:cxn>
                </a:cxnLst>
                <a:rect l="0" t="0" r="r" b="b"/>
                <a:pathLst>
                  <a:path w="114" h="85">
                    <a:moveTo>
                      <a:pt x="35" y="0"/>
                    </a:moveTo>
                    <a:lnTo>
                      <a:pt x="31" y="1"/>
                    </a:lnTo>
                    <a:lnTo>
                      <a:pt x="26" y="4"/>
                    </a:lnTo>
                    <a:lnTo>
                      <a:pt x="30" y="12"/>
                    </a:lnTo>
                    <a:lnTo>
                      <a:pt x="30" y="20"/>
                    </a:lnTo>
                    <a:lnTo>
                      <a:pt x="25" y="28"/>
                    </a:lnTo>
                    <a:lnTo>
                      <a:pt x="19" y="36"/>
                    </a:lnTo>
                    <a:lnTo>
                      <a:pt x="10" y="44"/>
                    </a:lnTo>
                    <a:lnTo>
                      <a:pt x="4" y="52"/>
                    </a:lnTo>
                    <a:lnTo>
                      <a:pt x="0" y="60"/>
                    </a:lnTo>
                    <a:lnTo>
                      <a:pt x="2" y="71"/>
                    </a:lnTo>
                    <a:lnTo>
                      <a:pt x="12" y="78"/>
                    </a:lnTo>
                    <a:lnTo>
                      <a:pt x="26" y="83"/>
                    </a:lnTo>
                    <a:lnTo>
                      <a:pt x="39" y="83"/>
                    </a:lnTo>
                    <a:lnTo>
                      <a:pt x="54" y="85"/>
                    </a:lnTo>
                    <a:lnTo>
                      <a:pt x="61" y="83"/>
                    </a:lnTo>
                    <a:lnTo>
                      <a:pt x="69" y="82"/>
                    </a:lnTo>
                    <a:lnTo>
                      <a:pt x="76" y="81"/>
                    </a:lnTo>
                    <a:lnTo>
                      <a:pt x="84" y="81"/>
                    </a:lnTo>
                    <a:lnTo>
                      <a:pt x="91" y="79"/>
                    </a:lnTo>
                    <a:lnTo>
                      <a:pt x="99" y="79"/>
                    </a:lnTo>
                    <a:lnTo>
                      <a:pt x="106" y="79"/>
                    </a:lnTo>
                    <a:lnTo>
                      <a:pt x="114" y="81"/>
                    </a:lnTo>
                    <a:lnTo>
                      <a:pt x="110" y="69"/>
                    </a:lnTo>
                    <a:lnTo>
                      <a:pt x="103" y="60"/>
                    </a:lnTo>
                    <a:lnTo>
                      <a:pt x="92" y="56"/>
                    </a:lnTo>
                    <a:lnTo>
                      <a:pt x="81" y="56"/>
                    </a:lnTo>
                    <a:lnTo>
                      <a:pt x="68" y="58"/>
                    </a:lnTo>
                    <a:lnTo>
                      <a:pt x="56" y="63"/>
                    </a:lnTo>
                    <a:lnTo>
                      <a:pt x="45" y="70"/>
                    </a:lnTo>
                    <a:lnTo>
                      <a:pt x="38" y="78"/>
                    </a:lnTo>
                    <a:lnTo>
                      <a:pt x="34" y="71"/>
                    </a:lnTo>
                    <a:lnTo>
                      <a:pt x="31" y="64"/>
                    </a:lnTo>
                    <a:lnTo>
                      <a:pt x="29" y="56"/>
                    </a:lnTo>
                    <a:lnTo>
                      <a:pt x="29" y="48"/>
                    </a:lnTo>
                    <a:lnTo>
                      <a:pt x="29" y="40"/>
                    </a:lnTo>
                    <a:lnTo>
                      <a:pt x="33" y="36"/>
                    </a:lnTo>
                    <a:lnTo>
                      <a:pt x="38" y="33"/>
                    </a:lnTo>
                    <a:lnTo>
                      <a:pt x="48" y="35"/>
                    </a:lnTo>
                    <a:lnTo>
                      <a:pt x="49" y="31"/>
                    </a:lnTo>
                    <a:lnTo>
                      <a:pt x="52" y="28"/>
                    </a:lnTo>
                    <a:lnTo>
                      <a:pt x="42" y="24"/>
                    </a:lnTo>
                    <a:lnTo>
                      <a:pt x="38" y="17"/>
                    </a:lnTo>
                    <a:lnTo>
                      <a:pt x="35" y="8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37" name="Freeform 185"/>
              <p:cNvSpPr>
                <a:spLocks/>
              </p:cNvSpPr>
              <p:nvPr/>
            </p:nvSpPr>
            <p:spPr bwMode="auto">
              <a:xfrm>
                <a:off x="3732" y="2204"/>
                <a:ext cx="13" cy="10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4" y="0"/>
                  </a:cxn>
                  <a:cxn ang="0">
                    <a:pos x="2" y="7"/>
                  </a:cxn>
                  <a:cxn ang="0">
                    <a:pos x="0" y="8"/>
                  </a:cxn>
                  <a:cxn ang="0">
                    <a:pos x="3" y="10"/>
                  </a:cxn>
                  <a:cxn ang="0">
                    <a:pos x="6" y="7"/>
                  </a:cxn>
                  <a:cxn ang="0">
                    <a:pos x="13" y="1"/>
                  </a:cxn>
                  <a:cxn ang="0">
                    <a:pos x="13" y="1"/>
                  </a:cxn>
                </a:cxnLst>
                <a:rect l="0" t="0" r="r" b="b"/>
                <a:pathLst>
                  <a:path w="13" h="10">
                    <a:moveTo>
                      <a:pt x="13" y="1"/>
                    </a:moveTo>
                    <a:lnTo>
                      <a:pt x="4" y="0"/>
                    </a:lnTo>
                    <a:lnTo>
                      <a:pt x="2" y="7"/>
                    </a:lnTo>
                    <a:lnTo>
                      <a:pt x="0" y="8"/>
                    </a:lnTo>
                    <a:lnTo>
                      <a:pt x="3" y="10"/>
                    </a:lnTo>
                    <a:lnTo>
                      <a:pt x="6" y="7"/>
                    </a:lnTo>
                    <a:lnTo>
                      <a:pt x="13" y="1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38" name="Freeform 186"/>
              <p:cNvSpPr>
                <a:spLocks/>
              </p:cNvSpPr>
              <p:nvPr/>
            </p:nvSpPr>
            <p:spPr bwMode="auto">
              <a:xfrm>
                <a:off x="4017" y="2209"/>
                <a:ext cx="50" cy="50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36" y="13"/>
                  </a:cxn>
                  <a:cxn ang="0">
                    <a:pos x="26" y="25"/>
                  </a:cxn>
                  <a:cxn ang="0">
                    <a:pos x="19" y="29"/>
                  </a:cxn>
                  <a:cxn ang="0">
                    <a:pos x="13" y="34"/>
                  </a:cxn>
                  <a:cxn ang="0">
                    <a:pos x="7" y="37"/>
                  </a:cxn>
                  <a:cxn ang="0">
                    <a:pos x="0" y="38"/>
                  </a:cxn>
                  <a:cxn ang="0">
                    <a:pos x="1" y="45"/>
                  </a:cxn>
                  <a:cxn ang="0">
                    <a:pos x="3" y="50"/>
                  </a:cxn>
                  <a:cxn ang="0">
                    <a:pos x="7" y="45"/>
                  </a:cxn>
                  <a:cxn ang="0">
                    <a:pos x="15" y="42"/>
                  </a:cxn>
                  <a:cxn ang="0">
                    <a:pos x="24" y="38"/>
                  </a:cxn>
                  <a:cxn ang="0">
                    <a:pos x="35" y="36"/>
                  </a:cxn>
                  <a:cxn ang="0">
                    <a:pos x="43" y="30"/>
                  </a:cxn>
                  <a:cxn ang="0">
                    <a:pos x="48" y="25"/>
                  </a:cxn>
                  <a:cxn ang="0">
                    <a:pos x="50" y="18"/>
                  </a:cxn>
                  <a:cxn ang="0">
                    <a:pos x="47" y="10"/>
                  </a:cxn>
                  <a:cxn ang="0">
                    <a:pos x="47" y="6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50" h="50">
                    <a:moveTo>
                      <a:pt x="47" y="0"/>
                    </a:moveTo>
                    <a:lnTo>
                      <a:pt x="36" y="13"/>
                    </a:lnTo>
                    <a:lnTo>
                      <a:pt x="26" y="25"/>
                    </a:lnTo>
                    <a:lnTo>
                      <a:pt x="19" y="29"/>
                    </a:lnTo>
                    <a:lnTo>
                      <a:pt x="13" y="34"/>
                    </a:lnTo>
                    <a:lnTo>
                      <a:pt x="7" y="37"/>
                    </a:lnTo>
                    <a:lnTo>
                      <a:pt x="0" y="38"/>
                    </a:lnTo>
                    <a:lnTo>
                      <a:pt x="1" y="45"/>
                    </a:lnTo>
                    <a:lnTo>
                      <a:pt x="3" y="50"/>
                    </a:lnTo>
                    <a:lnTo>
                      <a:pt x="7" y="45"/>
                    </a:lnTo>
                    <a:lnTo>
                      <a:pt x="15" y="42"/>
                    </a:lnTo>
                    <a:lnTo>
                      <a:pt x="24" y="38"/>
                    </a:lnTo>
                    <a:lnTo>
                      <a:pt x="35" y="36"/>
                    </a:lnTo>
                    <a:lnTo>
                      <a:pt x="43" y="30"/>
                    </a:lnTo>
                    <a:lnTo>
                      <a:pt x="48" y="25"/>
                    </a:lnTo>
                    <a:lnTo>
                      <a:pt x="50" y="18"/>
                    </a:lnTo>
                    <a:lnTo>
                      <a:pt x="47" y="10"/>
                    </a:lnTo>
                    <a:lnTo>
                      <a:pt x="47" y="6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39" name="Freeform 187"/>
              <p:cNvSpPr>
                <a:spLocks/>
              </p:cNvSpPr>
              <p:nvPr/>
            </p:nvSpPr>
            <p:spPr bwMode="auto">
              <a:xfrm>
                <a:off x="3945" y="2219"/>
                <a:ext cx="34" cy="5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5" y="3"/>
                  </a:cxn>
                  <a:cxn ang="0">
                    <a:pos x="17" y="8"/>
                  </a:cxn>
                  <a:cxn ang="0">
                    <a:pos x="11" y="15"/>
                  </a:cxn>
                  <a:cxn ang="0">
                    <a:pos x="9" y="23"/>
                  </a:cxn>
                  <a:cxn ang="0">
                    <a:pos x="5" y="31"/>
                  </a:cxn>
                  <a:cxn ang="0">
                    <a:pos x="2" y="40"/>
                  </a:cxn>
                  <a:cxn ang="0">
                    <a:pos x="0" y="48"/>
                  </a:cxn>
                  <a:cxn ang="0">
                    <a:pos x="0" y="58"/>
                  </a:cxn>
                  <a:cxn ang="0">
                    <a:pos x="3" y="50"/>
                  </a:cxn>
                  <a:cxn ang="0">
                    <a:pos x="7" y="43"/>
                  </a:cxn>
                  <a:cxn ang="0">
                    <a:pos x="13" y="35"/>
                  </a:cxn>
                  <a:cxn ang="0">
                    <a:pos x="19" y="28"/>
                  </a:cxn>
                  <a:cxn ang="0">
                    <a:pos x="29" y="13"/>
                  </a:cxn>
                  <a:cxn ang="0">
                    <a:pos x="34" y="0"/>
                  </a:cxn>
                  <a:cxn ang="0">
                    <a:pos x="34" y="0"/>
                  </a:cxn>
                </a:cxnLst>
                <a:rect l="0" t="0" r="r" b="b"/>
                <a:pathLst>
                  <a:path w="34" h="58">
                    <a:moveTo>
                      <a:pt x="34" y="0"/>
                    </a:moveTo>
                    <a:lnTo>
                      <a:pt x="25" y="3"/>
                    </a:lnTo>
                    <a:lnTo>
                      <a:pt x="17" y="8"/>
                    </a:lnTo>
                    <a:lnTo>
                      <a:pt x="11" y="15"/>
                    </a:lnTo>
                    <a:lnTo>
                      <a:pt x="9" y="23"/>
                    </a:lnTo>
                    <a:lnTo>
                      <a:pt x="5" y="31"/>
                    </a:lnTo>
                    <a:lnTo>
                      <a:pt x="2" y="40"/>
                    </a:lnTo>
                    <a:lnTo>
                      <a:pt x="0" y="48"/>
                    </a:lnTo>
                    <a:lnTo>
                      <a:pt x="0" y="58"/>
                    </a:lnTo>
                    <a:lnTo>
                      <a:pt x="3" y="50"/>
                    </a:lnTo>
                    <a:lnTo>
                      <a:pt x="7" y="43"/>
                    </a:lnTo>
                    <a:lnTo>
                      <a:pt x="13" y="35"/>
                    </a:lnTo>
                    <a:lnTo>
                      <a:pt x="19" y="28"/>
                    </a:lnTo>
                    <a:lnTo>
                      <a:pt x="29" y="13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40" name="Freeform 188"/>
              <p:cNvSpPr>
                <a:spLocks/>
              </p:cNvSpPr>
              <p:nvPr/>
            </p:nvSpPr>
            <p:spPr bwMode="auto">
              <a:xfrm>
                <a:off x="4091" y="2241"/>
                <a:ext cx="55" cy="3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5"/>
                  </a:cxn>
                  <a:cxn ang="0">
                    <a:pos x="0" y="14"/>
                  </a:cxn>
                  <a:cxn ang="0">
                    <a:pos x="0" y="22"/>
                  </a:cxn>
                  <a:cxn ang="0">
                    <a:pos x="7" y="33"/>
                  </a:cxn>
                  <a:cxn ang="0">
                    <a:pos x="10" y="26"/>
                  </a:cxn>
                  <a:cxn ang="0">
                    <a:pos x="14" y="24"/>
                  </a:cxn>
                  <a:cxn ang="0">
                    <a:pos x="19" y="22"/>
                  </a:cxn>
                  <a:cxn ang="0">
                    <a:pos x="24" y="24"/>
                  </a:cxn>
                  <a:cxn ang="0">
                    <a:pos x="35" y="26"/>
                  </a:cxn>
                  <a:cxn ang="0">
                    <a:pos x="47" y="26"/>
                  </a:cxn>
                  <a:cxn ang="0">
                    <a:pos x="50" y="24"/>
                  </a:cxn>
                  <a:cxn ang="0">
                    <a:pos x="55" y="21"/>
                  </a:cxn>
                  <a:cxn ang="0">
                    <a:pos x="45" y="13"/>
                  </a:cxn>
                  <a:cxn ang="0">
                    <a:pos x="35" y="8"/>
                  </a:cxn>
                  <a:cxn ang="0">
                    <a:pos x="24" y="4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55" h="33">
                    <a:moveTo>
                      <a:pt x="15" y="0"/>
                    </a:moveTo>
                    <a:lnTo>
                      <a:pt x="6" y="5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7" y="33"/>
                    </a:lnTo>
                    <a:lnTo>
                      <a:pt x="10" y="26"/>
                    </a:lnTo>
                    <a:lnTo>
                      <a:pt x="14" y="24"/>
                    </a:lnTo>
                    <a:lnTo>
                      <a:pt x="19" y="22"/>
                    </a:lnTo>
                    <a:lnTo>
                      <a:pt x="24" y="24"/>
                    </a:lnTo>
                    <a:lnTo>
                      <a:pt x="35" y="26"/>
                    </a:lnTo>
                    <a:lnTo>
                      <a:pt x="47" y="26"/>
                    </a:lnTo>
                    <a:lnTo>
                      <a:pt x="50" y="24"/>
                    </a:lnTo>
                    <a:lnTo>
                      <a:pt x="55" y="21"/>
                    </a:lnTo>
                    <a:lnTo>
                      <a:pt x="45" y="13"/>
                    </a:lnTo>
                    <a:lnTo>
                      <a:pt x="35" y="8"/>
                    </a:lnTo>
                    <a:lnTo>
                      <a:pt x="24" y="4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41" name="Freeform 189"/>
              <p:cNvSpPr>
                <a:spLocks/>
              </p:cNvSpPr>
              <p:nvPr/>
            </p:nvSpPr>
            <p:spPr bwMode="auto">
              <a:xfrm>
                <a:off x="3974" y="2247"/>
                <a:ext cx="19" cy="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7"/>
                  </a:cxn>
                  <a:cxn ang="0">
                    <a:pos x="2" y="14"/>
                  </a:cxn>
                  <a:cxn ang="0">
                    <a:pos x="0" y="20"/>
                  </a:cxn>
                  <a:cxn ang="0">
                    <a:pos x="7" y="30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19" y="7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19" h="30">
                    <a:moveTo>
                      <a:pt x="16" y="0"/>
                    </a:moveTo>
                    <a:lnTo>
                      <a:pt x="9" y="7"/>
                    </a:lnTo>
                    <a:lnTo>
                      <a:pt x="2" y="14"/>
                    </a:lnTo>
                    <a:lnTo>
                      <a:pt x="0" y="20"/>
                    </a:lnTo>
                    <a:lnTo>
                      <a:pt x="7" y="30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19" y="7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42" name="Freeform 190"/>
              <p:cNvSpPr>
                <a:spLocks/>
              </p:cNvSpPr>
              <p:nvPr/>
            </p:nvSpPr>
            <p:spPr bwMode="auto">
              <a:xfrm>
                <a:off x="3569" y="2258"/>
                <a:ext cx="54" cy="32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33" y="5"/>
                  </a:cxn>
                  <a:cxn ang="0">
                    <a:pos x="23" y="11"/>
                  </a:cxn>
                  <a:cxn ang="0">
                    <a:pos x="11" y="15"/>
                  </a:cxn>
                  <a:cxn ang="0">
                    <a:pos x="0" y="19"/>
                  </a:cxn>
                  <a:cxn ang="0">
                    <a:pos x="3" y="23"/>
                  </a:cxn>
                  <a:cxn ang="0">
                    <a:pos x="6" y="28"/>
                  </a:cxn>
                  <a:cxn ang="0">
                    <a:pos x="14" y="20"/>
                  </a:cxn>
                  <a:cxn ang="0">
                    <a:pos x="27" y="16"/>
                  </a:cxn>
                  <a:cxn ang="0">
                    <a:pos x="31" y="16"/>
                  </a:cxn>
                  <a:cxn ang="0">
                    <a:pos x="37" y="19"/>
                  </a:cxn>
                  <a:cxn ang="0">
                    <a:pos x="39" y="23"/>
                  </a:cxn>
                  <a:cxn ang="0">
                    <a:pos x="41" y="32"/>
                  </a:cxn>
                  <a:cxn ang="0">
                    <a:pos x="50" y="26"/>
                  </a:cxn>
                  <a:cxn ang="0">
                    <a:pos x="54" y="16"/>
                  </a:cxn>
                  <a:cxn ang="0">
                    <a:pos x="51" y="4"/>
                  </a:cxn>
                  <a:cxn ang="0">
                    <a:pos x="43" y="0"/>
                  </a:cxn>
                  <a:cxn ang="0">
                    <a:pos x="43" y="0"/>
                  </a:cxn>
                </a:cxnLst>
                <a:rect l="0" t="0" r="r" b="b"/>
                <a:pathLst>
                  <a:path w="54" h="32">
                    <a:moveTo>
                      <a:pt x="43" y="0"/>
                    </a:moveTo>
                    <a:lnTo>
                      <a:pt x="33" y="5"/>
                    </a:lnTo>
                    <a:lnTo>
                      <a:pt x="23" y="11"/>
                    </a:lnTo>
                    <a:lnTo>
                      <a:pt x="11" y="15"/>
                    </a:lnTo>
                    <a:lnTo>
                      <a:pt x="0" y="19"/>
                    </a:lnTo>
                    <a:lnTo>
                      <a:pt x="3" y="23"/>
                    </a:lnTo>
                    <a:lnTo>
                      <a:pt x="6" y="28"/>
                    </a:lnTo>
                    <a:lnTo>
                      <a:pt x="14" y="20"/>
                    </a:lnTo>
                    <a:lnTo>
                      <a:pt x="27" y="16"/>
                    </a:lnTo>
                    <a:lnTo>
                      <a:pt x="31" y="16"/>
                    </a:lnTo>
                    <a:lnTo>
                      <a:pt x="37" y="19"/>
                    </a:lnTo>
                    <a:lnTo>
                      <a:pt x="39" y="23"/>
                    </a:lnTo>
                    <a:lnTo>
                      <a:pt x="41" y="32"/>
                    </a:lnTo>
                    <a:lnTo>
                      <a:pt x="50" y="26"/>
                    </a:lnTo>
                    <a:lnTo>
                      <a:pt x="54" y="16"/>
                    </a:lnTo>
                    <a:lnTo>
                      <a:pt x="51" y="4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43" name="Freeform 191"/>
              <p:cNvSpPr>
                <a:spLocks/>
              </p:cNvSpPr>
              <p:nvPr/>
            </p:nvSpPr>
            <p:spPr bwMode="auto">
              <a:xfrm>
                <a:off x="3421" y="2267"/>
                <a:ext cx="123" cy="33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86" y="6"/>
                  </a:cxn>
                  <a:cxn ang="0">
                    <a:pos x="74" y="11"/>
                  </a:cxn>
                  <a:cxn ang="0">
                    <a:pos x="62" y="14"/>
                  </a:cxn>
                  <a:cxn ang="0">
                    <a:pos x="51" y="18"/>
                  </a:cxn>
                  <a:cxn ang="0">
                    <a:pos x="38" y="19"/>
                  </a:cxn>
                  <a:cxn ang="0">
                    <a:pos x="24" y="22"/>
                  </a:cxn>
                  <a:cxn ang="0">
                    <a:pos x="12" y="25"/>
                  </a:cxn>
                  <a:cxn ang="0">
                    <a:pos x="0" y="29"/>
                  </a:cxn>
                  <a:cxn ang="0">
                    <a:pos x="9" y="33"/>
                  </a:cxn>
                  <a:cxn ang="0">
                    <a:pos x="20" y="33"/>
                  </a:cxn>
                  <a:cxn ang="0">
                    <a:pos x="31" y="31"/>
                  </a:cxn>
                  <a:cxn ang="0">
                    <a:pos x="42" y="30"/>
                  </a:cxn>
                  <a:cxn ang="0">
                    <a:pos x="51" y="27"/>
                  </a:cxn>
                  <a:cxn ang="0">
                    <a:pos x="62" y="26"/>
                  </a:cxn>
                  <a:cxn ang="0">
                    <a:pos x="71" y="25"/>
                  </a:cxn>
                  <a:cxn ang="0">
                    <a:pos x="82" y="29"/>
                  </a:cxn>
                  <a:cxn ang="0">
                    <a:pos x="92" y="23"/>
                  </a:cxn>
                  <a:cxn ang="0">
                    <a:pos x="104" y="19"/>
                  </a:cxn>
                  <a:cxn ang="0">
                    <a:pos x="113" y="13"/>
                  </a:cxn>
                  <a:cxn ang="0">
                    <a:pos x="123" y="5"/>
                  </a:cxn>
                  <a:cxn ang="0">
                    <a:pos x="116" y="10"/>
                  </a:cxn>
                  <a:cxn ang="0">
                    <a:pos x="112" y="13"/>
                  </a:cxn>
                  <a:cxn ang="0">
                    <a:pos x="109" y="11"/>
                  </a:cxn>
                  <a:cxn ang="0">
                    <a:pos x="108" y="10"/>
                  </a:cxn>
                  <a:cxn ang="0">
                    <a:pos x="104" y="3"/>
                  </a:cxn>
                  <a:cxn ang="0">
                    <a:pos x="98" y="0"/>
                  </a:cxn>
                  <a:cxn ang="0">
                    <a:pos x="98" y="0"/>
                  </a:cxn>
                </a:cxnLst>
                <a:rect l="0" t="0" r="r" b="b"/>
                <a:pathLst>
                  <a:path w="123" h="33">
                    <a:moveTo>
                      <a:pt x="98" y="0"/>
                    </a:moveTo>
                    <a:lnTo>
                      <a:pt x="86" y="6"/>
                    </a:lnTo>
                    <a:lnTo>
                      <a:pt x="74" y="11"/>
                    </a:lnTo>
                    <a:lnTo>
                      <a:pt x="62" y="14"/>
                    </a:lnTo>
                    <a:lnTo>
                      <a:pt x="51" y="18"/>
                    </a:lnTo>
                    <a:lnTo>
                      <a:pt x="38" y="19"/>
                    </a:lnTo>
                    <a:lnTo>
                      <a:pt x="24" y="22"/>
                    </a:lnTo>
                    <a:lnTo>
                      <a:pt x="12" y="25"/>
                    </a:lnTo>
                    <a:lnTo>
                      <a:pt x="0" y="29"/>
                    </a:lnTo>
                    <a:lnTo>
                      <a:pt x="9" y="33"/>
                    </a:lnTo>
                    <a:lnTo>
                      <a:pt x="20" y="33"/>
                    </a:lnTo>
                    <a:lnTo>
                      <a:pt x="31" y="31"/>
                    </a:lnTo>
                    <a:lnTo>
                      <a:pt x="42" y="30"/>
                    </a:lnTo>
                    <a:lnTo>
                      <a:pt x="51" y="27"/>
                    </a:lnTo>
                    <a:lnTo>
                      <a:pt x="62" y="26"/>
                    </a:lnTo>
                    <a:lnTo>
                      <a:pt x="71" y="25"/>
                    </a:lnTo>
                    <a:lnTo>
                      <a:pt x="82" y="29"/>
                    </a:lnTo>
                    <a:lnTo>
                      <a:pt x="92" y="23"/>
                    </a:lnTo>
                    <a:lnTo>
                      <a:pt x="104" y="19"/>
                    </a:lnTo>
                    <a:lnTo>
                      <a:pt x="113" y="13"/>
                    </a:lnTo>
                    <a:lnTo>
                      <a:pt x="123" y="5"/>
                    </a:lnTo>
                    <a:lnTo>
                      <a:pt x="116" y="10"/>
                    </a:lnTo>
                    <a:lnTo>
                      <a:pt x="112" y="13"/>
                    </a:lnTo>
                    <a:lnTo>
                      <a:pt x="109" y="11"/>
                    </a:lnTo>
                    <a:lnTo>
                      <a:pt x="108" y="10"/>
                    </a:lnTo>
                    <a:lnTo>
                      <a:pt x="104" y="3"/>
                    </a:lnTo>
                    <a:lnTo>
                      <a:pt x="98" y="0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44" name="Freeform 192"/>
              <p:cNvSpPr>
                <a:spLocks/>
              </p:cNvSpPr>
              <p:nvPr/>
            </p:nvSpPr>
            <p:spPr bwMode="auto">
              <a:xfrm>
                <a:off x="4009" y="2277"/>
                <a:ext cx="4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5"/>
                  </a:cxn>
                  <a:cxn ang="0">
                    <a:pos x="3" y="7"/>
                  </a:cxn>
                  <a:cxn ang="0">
                    <a:pos x="4" y="3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7">
                    <a:moveTo>
                      <a:pt x="1" y="0"/>
                    </a:moveTo>
                    <a:lnTo>
                      <a:pt x="0" y="5"/>
                    </a:lnTo>
                    <a:lnTo>
                      <a:pt x="3" y="7"/>
                    </a:lnTo>
                    <a:lnTo>
                      <a:pt x="4" y="3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45" name="Freeform 193"/>
              <p:cNvSpPr>
                <a:spLocks/>
              </p:cNvSpPr>
              <p:nvPr/>
            </p:nvSpPr>
            <p:spPr bwMode="auto">
              <a:xfrm>
                <a:off x="4218" y="2071"/>
                <a:ext cx="21" cy="24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3" y="5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4" y="24"/>
                  </a:cxn>
                  <a:cxn ang="0">
                    <a:pos x="11" y="24"/>
                  </a:cxn>
                  <a:cxn ang="0">
                    <a:pos x="21" y="21"/>
                  </a:cxn>
                  <a:cxn ang="0">
                    <a:pos x="19" y="14"/>
                  </a:cxn>
                  <a:cxn ang="0">
                    <a:pos x="17" y="8"/>
                  </a:cxn>
                  <a:cxn ang="0">
                    <a:pos x="15" y="1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21" h="24">
                    <a:moveTo>
                      <a:pt x="15" y="0"/>
                    </a:moveTo>
                    <a:lnTo>
                      <a:pt x="3" y="5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4" y="24"/>
                    </a:lnTo>
                    <a:lnTo>
                      <a:pt x="11" y="24"/>
                    </a:lnTo>
                    <a:lnTo>
                      <a:pt x="21" y="21"/>
                    </a:lnTo>
                    <a:lnTo>
                      <a:pt x="19" y="14"/>
                    </a:lnTo>
                    <a:lnTo>
                      <a:pt x="17" y="8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AAD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46" name="Freeform 194"/>
              <p:cNvSpPr>
                <a:spLocks/>
              </p:cNvSpPr>
              <p:nvPr/>
            </p:nvSpPr>
            <p:spPr bwMode="auto">
              <a:xfrm>
                <a:off x="4241" y="2089"/>
                <a:ext cx="20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" y="6"/>
                  </a:cxn>
                  <a:cxn ang="0">
                    <a:pos x="0" y="17"/>
                  </a:cxn>
                  <a:cxn ang="0">
                    <a:pos x="0" y="21"/>
                  </a:cxn>
                  <a:cxn ang="0">
                    <a:pos x="4" y="25"/>
                  </a:cxn>
                  <a:cxn ang="0">
                    <a:pos x="9" y="25"/>
                  </a:cxn>
                  <a:cxn ang="0">
                    <a:pos x="20" y="22"/>
                  </a:cxn>
                  <a:cxn ang="0">
                    <a:pos x="19" y="15"/>
                  </a:cxn>
                  <a:cxn ang="0">
                    <a:pos x="16" y="9"/>
                  </a:cxn>
                  <a:cxn ang="0">
                    <a:pos x="13" y="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20" h="25">
                    <a:moveTo>
                      <a:pt x="12" y="0"/>
                    </a:moveTo>
                    <a:lnTo>
                      <a:pt x="3" y="6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4" y="25"/>
                    </a:lnTo>
                    <a:lnTo>
                      <a:pt x="9" y="25"/>
                    </a:lnTo>
                    <a:lnTo>
                      <a:pt x="20" y="22"/>
                    </a:lnTo>
                    <a:lnTo>
                      <a:pt x="19" y="15"/>
                    </a:lnTo>
                    <a:lnTo>
                      <a:pt x="16" y="9"/>
                    </a:lnTo>
                    <a:lnTo>
                      <a:pt x="13" y="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AAD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47" name="Freeform 195"/>
              <p:cNvSpPr>
                <a:spLocks/>
              </p:cNvSpPr>
              <p:nvPr/>
            </p:nvSpPr>
            <p:spPr bwMode="auto">
              <a:xfrm>
                <a:off x="4184" y="2104"/>
                <a:ext cx="386" cy="211"/>
              </a:xfrm>
              <a:custGeom>
                <a:avLst/>
                <a:gdLst/>
                <a:ahLst/>
                <a:cxnLst>
                  <a:cxn ang="0">
                    <a:pos x="104" y="14"/>
                  </a:cxn>
                  <a:cxn ang="0">
                    <a:pos x="92" y="39"/>
                  </a:cxn>
                  <a:cxn ang="0">
                    <a:pos x="127" y="68"/>
                  </a:cxn>
                  <a:cxn ang="0">
                    <a:pos x="163" y="96"/>
                  </a:cxn>
                  <a:cxn ang="0">
                    <a:pos x="158" y="100"/>
                  </a:cxn>
                  <a:cxn ang="0">
                    <a:pos x="118" y="87"/>
                  </a:cxn>
                  <a:cxn ang="0">
                    <a:pos x="111" y="120"/>
                  </a:cxn>
                  <a:cxn ang="0">
                    <a:pos x="100" y="151"/>
                  </a:cxn>
                  <a:cxn ang="0">
                    <a:pos x="88" y="178"/>
                  </a:cxn>
                  <a:cxn ang="0">
                    <a:pos x="81" y="159"/>
                  </a:cxn>
                  <a:cxn ang="0">
                    <a:pos x="50" y="150"/>
                  </a:cxn>
                  <a:cxn ang="0">
                    <a:pos x="10" y="153"/>
                  </a:cxn>
                  <a:cxn ang="0">
                    <a:pos x="7" y="176"/>
                  </a:cxn>
                  <a:cxn ang="0">
                    <a:pos x="34" y="178"/>
                  </a:cxn>
                  <a:cxn ang="0">
                    <a:pos x="35" y="201"/>
                  </a:cxn>
                  <a:cxn ang="0">
                    <a:pos x="68" y="204"/>
                  </a:cxn>
                  <a:cxn ang="0">
                    <a:pos x="103" y="208"/>
                  </a:cxn>
                  <a:cxn ang="0">
                    <a:pos x="136" y="208"/>
                  </a:cxn>
                  <a:cxn ang="0">
                    <a:pos x="171" y="201"/>
                  </a:cxn>
                  <a:cxn ang="0">
                    <a:pos x="147" y="182"/>
                  </a:cxn>
                  <a:cxn ang="0">
                    <a:pos x="161" y="176"/>
                  </a:cxn>
                  <a:cxn ang="0">
                    <a:pos x="186" y="186"/>
                  </a:cxn>
                  <a:cxn ang="0">
                    <a:pos x="200" y="207"/>
                  </a:cxn>
                  <a:cxn ang="0">
                    <a:pos x="207" y="185"/>
                  </a:cxn>
                  <a:cxn ang="0">
                    <a:pos x="238" y="177"/>
                  </a:cxn>
                  <a:cxn ang="0">
                    <a:pos x="228" y="182"/>
                  </a:cxn>
                  <a:cxn ang="0">
                    <a:pos x="225" y="201"/>
                  </a:cxn>
                  <a:cxn ang="0">
                    <a:pos x="267" y="204"/>
                  </a:cxn>
                  <a:cxn ang="0">
                    <a:pos x="310" y="199"/>
                  </a:cxn>
                  <a:cxn ang="0">
                    <a:pos x="335" y="173"/>
                  </a:cxn>
                  <a:cxn ang="0">
                    <a:pos x="332" y="193"/>
                  </a:cxn>
                  <a:cxn ang="0">
                    <a:pos x="358" y="208"/>
                  </a:cxn>
                  <a:cxn ang="0">
                    <a:pos x="378" y="189"/>
                  </a:cxn>
                  <a:cxn ang="0">
                    <a:pos x="350" y="155"/>
                  </a:cxn>
                  <a:cxn ang="0">
                    <a:pos x="318" y="126"/>
                  </a:cxn>
                  <a:cxn ang="0">
                    <a:pos x="283" y="101"/>
                  </a:cxn>
                  <a:cxn ang="0">
                    <a:pos x="246" y="80"/>
                  </a:cxn>
                  <a:cxn ang="0">
                    <a:pos x="215" y="53"/>
                  </a:cxn>
                  <a:cxn ang="0">
                    <a:pos x="208" y="80"/>
                  </a:cxn>
                  <a:cxn ang="0">
                    <a:pos x="231" y="119"/>
                  </a:cxn>
                  <a:cxn ang="0">
                    <a:pos x="217" y="145"/>
                  </a:cxn>
                  <a:cxn ang="0">
                    <a:pos x="224" y="111"/>
                  </a:cxn>
                  <a:cxn ang="0">
                    <a:pos x="212" y="99"/>
                  </a:cxn>
                  <a:cxn ang="0">
                    <a:pos x="173" y="80"/>
                  </a:cxn>
                  <a:cxn ang="0">
                    <a:pos x="188" y="49"/>
                  </a:cxn>
                  <a:cxn ang="0">
                    <a:pos x="169" y="57"/>
                  </a:cxn>
                  <a:cxn ang="0">
                    <a:pos x="155" y="56"/>
                  </a:cxn>
                  <a:cxn ang="0">
                    <a:pos x="155" y="29"/>
                  </a:cxn>
                  <a:cxn ang="0">
                    <a:pos x="127" y="4"/>
                  </a:cxn>
                </a:cxnLst>
                <a:rect l="0" t="0" r="r" b="b"/>
                <a:pathLst>
                  <a:path w="386" h="211">
                    <a:moveTo>
                      <a:pt x="124" y="0"/>
                    </a:moveTo>
                    <a:lnTo>
                      <a:pt x="118" y="3"/>
                    </a:lnTo>
                    <a:lnTo>
                      <a:pt x="111" y="8"/>
                    </a:lnTo>
                    <a:lnTo>
                      <a:pt x="104" y="14"/>
                    </a:lnTo>
                    <a:lnTo>
                      <a:pt x="97" y="21"/>
                    </a:lnTo>
                    <a:lnTo>
                      <a:pt x="91" y="26"/>
                    </a:lnTo>
                    <a:lnTo>
                      <a:pt x="89" y="33"/>
                    </a:lnTo>
                    <a:lnTo>
                      <a:pt x="92" y="39"/>
                    </a:lnTo>
                    <a:lnTo>
                      <a:pt x="103" y="46"/>
                    </a:lnTo>
                    <a:lnTo>
                      <a:pt x="109" y="53"/>
                    </a:lnTo>
                    <a:lnTo>
                      <a:pt x="118" y="61"/>
                    </a:lnTo>
                    <a:lnTo>
                      <a:pt x="127" y="68"/>
                    </a:lnTo>
                    <a:lnTo>
                      <a:pt x="136" y="74"/>
                    </a:lnTo>
                    <a:lnTo>
                      <a:pt x="144" y="81"/>
                    </a:lnTo>
                    <a:lnTo>
                      <a:pt x="154" y="88"/>
                    </a:lnTo>
                    <a:lnTo>
                      <a:pt x="163" y="96"/>
                    </a:lnTo>
                    <a:lnTo>
                      <a:pt x="173" y="105"/>
                    </a:lnTo>
                    <a:lnTo>
                      <a:pt x="166" y="108"/>
                    </a:lnTo>
                    <a:lnTo>
                      <a:pt x="161" y="111"/>
                    </a:lnTo>
                    <a:lnTo>
                      <a:pt x="158" y="100"/>
                    </a:lnTo>
                    <a:lnTo>
                      <a:pt x="151" y="93"/>
                    </a:lnTo>
                    <a:lnTo>
                      <a:pt x="140" y="88"/>
                    </a:lnTo>
                    <a:lnTo>
                      <a:pt x="130" y="87"/>
                    </a:lnTo>
                    <a:lnTo>
                      <a:pt x="118" y="87"/>
                    </a:lnTo>
                    <a:lnTo>
                      <a:pt x="111" y="91"/>
                    </a:lnTo>
                    <a:lnTo>
                      <a:pt x="105" y="99"/>
                    </a:lnTo>
                    <a:lnTo>
                      <a:pt x="108" y="112"/>
                    </a:lnTo>
                    <a:lnTo>
                      <a:pt x="111" y="120"/>
                    </a:lnTo>
                    <a:lnTo>
                      <a:pt x="111" y="130"/>
                    </a:lnTo>
                    <a:lnTo>
                      <a:pt x="108" y="137"/>
                    </a:lnTo>
                    <a:lnTo>
                      <a:pt x="105" y="145"/>
                    </a:lnTo>
                    <a:lnTo>
                      <a:pt x="100" y="151"/>
                    </a:lnTo>
                    <a:lnTo>
                      <a:pt x="96" y="158"/>
                    </a:lnTo>
                    <a:lnTo>
                      <a:pt x="93" y="166"/>
                    </a:lnTo>
                    <a:lnTo>
                      <a:pt x="96" y="176"/>
                    </a:lnTo>
                    <a:lnTo>
                      <a:pt x="88" y="178"/>
                    </a:lnTo>
                    <a:lnTo>
                      <a:pt x="80" y="182"/>
                    </a:lnTo>
                    <a:lnTo>
                      <a:pt x="80" y="177"/>
                    </a:lnTo>
                    <a:lnTo>
                      <a:pt x="81" y="169"/>
                    </a:lnTo>
                    <a:lnTo>
                      <a:pt x="81" y="159"/>
                    </a:lnTo>
                    <a:lnTo>
                      <a:pt x="81" y="154"/>
                    </a:lnTo>
                    <a:lnTo>
                      <a:pt x="70" y="151"/>
                    </a:lnTo>
                    <a:lnTo>
                      <a:pt x="61" y="150"/>
                    </a:lnTo>
                    <a:lnTo>
                      <a:pt x="50" y="150"/>
                    </a:lnTo>
                    <a:lnTo>
                      <a:pt x="41" y="150"/>
                    </a:lnTo>
                    <a:lnTo>
                      <a:pt x="30" y="150"/>
                    </a:lnTo>
                    <a:lnTo>
                      <a:pt x="20" y="151"/>
                    </a:lnTo>
                    <a:lnTo>
                      <a:pt x="10" y="153"/>
                    </a:lnTo>
                    <a:lnTo>
                      <a:pt x="0" y="155"/>
                    </a:lnTo>
                    <a:lnTo>
                      <a:pt x="0" y="165"/>
                    </a:lnTo>
                    <a:lnTo>
                      <a:pt x="0" y="176"/>
                    </a:lnTo>
                    <a:lnTo>
                      <a:pt x="7" y="176"/>
                    </a:lnTo>
                    <a:lnTo>
                      <a:pt x="19" y="176"/>
                    </a:lnTo>
                    <a:lnTo>
                      <a:pt x="30" y="176"/>
                    </a:lnTo>
                    <a:lnTo>
                      <a:pt x="38" y="176"/>
                    </a:lnTo>
                    <a:lnTo>
                      <a:pt x="34" y="178"/>
                    </a:lnTo>
                    <a:lnTo>
                      <a:pt x="30" y="186"/>
                    </a:lnTo>
                    <a:lnTo>
                      <a:pt x="27" y="194"/>
                    </a:lnTo>
                    <a:lnTo>
                      <a:pt x="27" y="201"/>
                    </a:lnTo>
                    <a:lnTo>
                      <a:pt x="35" y="201"/>
                    </a:lnTo>
                    <a:lnTo>
                      <a:pt x="43" y="203"/>
                    </a:lnTo>
                    <a:lnTo>
                      <a:pt x="51" y="203"/>
                    </a:lnTo>
                    <a:lnTo>
                      <a:pt x="60" y="204"/>
                    </a:lnTo>
                    <a:lnTo>
                      <a:pt x="68" y="204"/>
                    </a:lnTo>
                    <a:lnTo>
                      <a:pt x="77" y="205"/>
                    </a:lnTo>
                    <a:lnTo>
                      <a:pt x="85" y="207"/>
                    </a:lnTo>
                    <a:lnTo>
                      <a:pt x="95" y="208"/>
                    </a:lnTo>
                    <a:lnTo>
                      <a:pt x="103" y="208"/>
                    </a:lnTo>
                    <a:lnTo>
                      <a:pt x="111" y="208"/>
                    </a:lnTo>
                    <a:lnTo>
                      <a:pt x="119" y="208"/>
                    </a:lnTo>
                    <a:lnTo>
                      <a:pt x="128" y="208"/>
                    </a:lnTo>
                    <a:lnTo>
                      <a:pt x="136" y="208"/>
                    </a:lnTo>
                    <a:lnTo>
                      <a:pt x="146" y="208"/>
                    </a:lnTo>
                    <a:lnTo>
                      <a:pt x="154" y="208"/>
                    </a:lnTo>
                    <a:lnTo>
                      <a:pt x="163" y="208"/>
                    </a:lnTo>
                    <a:lnTo>
                      <a:pt x="171" y="201"/>
                    </a:lnTo>
                    <a:lnTo>
                      <a:pt x="180" y="196"/>
                    </a:lnTo>
                    <a:lnTo>
                      <a:pt x="169" y="188"/>
                    </a:lnTo>
                    <a:lnTo>
                      <a:pt x="158" y="184"/>
                    </a:lnTo>
                    <a:lnTo>
                      <a:pt x="147" y="182"/>
                    </a:lnTo>
                    <a:lnTo>
                      <a:pt x="136" y="185"/>
                    </a:lnTo>
                    <a:lnTo>
                      <a:pt x="142" y="181"/>
                    </a:lnTo>
                    <a:lnTo>
                      <a:pt x="151" y="178"/>
                    </a:lnTo>
                    <a:lnTo>
                      <a:pt x="161" y="176"/>
                    </a:lnTo>
                    <a:lnTo>
                      <a:pt x="171" y="176"/>
                    </a:lnTo>
                    <a:lnTo>
                      <a:pt x="178" y="174"/>
                    </a:lnTo>
                    <a:lnTo>
                      <a:pt x="185" y="178"/>
                    </a:lnTo>
                    <a:lnTo>
                      <a:pt x="186" y="186"/>
                    </a:lnTo>
                    <a:lnTo>
                      <a:pt x="185" y="199"/>
                    </a:lnTo>
                    <a:lnTo>
                      <a:pt x="189" y="205"/>
                    </a:lnTo>
                    <a:lnTo>
                      <a:pt x="196" y="208"/>
                    </a:lnTo>
                    <a:lnTo>
                      <a:pt x="200" y="207"/>
                    </a:lnTo>
                    <a:lnTo>
                      <a:pt x="205" y="204"/>
                    </a:lnTo>
                    <a:lnTo>
                      <a:pt x="208" y="197"/>
                    </a:lnTo>
                    <a:lnTo>
                      <a:pt x="209" y="192"/>
                    </a:lnTo>
                    <a:lnTo>
                      <a:pt x="207" y="185"/>
                    </a:lnTo>
                    <a:lnTo>
                      <a:pt x="201" y="182"/>
                    </a:lnTo>
                    <a:lnTo>
                      <a:pt x="212" y="176"/>
                    </a:lnTo>
                    <a:lnTo>
                      <a:pt x="225" y="177"/>
                    </a:lnTo>
                    <a:lnTo>
                      <a:pt x="238" y="177"/>
                    </a:lnTo>
                    <a:lnTo>
                      <a:pt x="251" y="177"/>
                    </a:lnTo>
                    <a:lnTo>
                      <a:pt x="243" y="181"/>
                    </a:lnTo>
                    <a:lnTo>
                      <a:pt x="234" y="182"/>
                    </a:lnTo>
                    <a:lnTo>
                      <a:pt x="228" y="182"/>
                    </a:lnTo>
                    <a:lnTo>
                      <a:pt x="223" y="184"/>
                    </a:lnTo>
                    <a:lnTo>
                      <a:pt x="219" y="188"/>
                    </a:lnTo>
                    <a:lnTo>
                      <a:pt x="217" y="196"/>
                    </a:lnTo>
                    <a:lnTo>
                      <a:pt x="225" y="201"/>
                    </a:lnTo>
                    <a:lnTo>
                      <a:pt x="235" y="204"/>
                    </a:lnTo>
                    <a:lnTo>
                      <a:pt x="244" y="204"/>
                    </a:lnTo>
                    <a:lnTo>
                      <a:pt x="256" y="205"/>
                    </a:lnTo>
                    <a:lnTo>
                      <a:pt x="267" y="204"/>
                    </a:lnTo>
                    <a:lnTo>
                      <a:pt x="278" y="204"/>
                    </a:lnTo>
                    <a:lnTo>
                      <a:pt x="289" y="204"/>
                    </a:lnTo>
                    <a:lnTo>
                      <a:pt x="301" y="208"/>
                    </a:lnTo>
                    <a:lnTo>
                      <a:pt x="310" y="199"/>
                    </a:lnTo>
                    <a:lnTo>
                      <a:pt x="318" y="190"/>
                    </a:lnTo>
                    <a:lnTo>
                      <a:pt x="323" y="180"/>
                    </a:lnTo>
                    <a:lnTo>
                      <a:pt x="328" y="170"/>
                    </a:lnTo>
                    <a:lnTo>
                      <a:pt x="335" y="173"/>
                    </a:lnTo>
                    <a:lnTo>
                      <a:pt x="337" y="177"/>
                    </a:lnTo>
                    <a:lnTo>
                      <a:pt x="336" y="182"/>
                    </a:lnTo>
                    <a:lnTo>
                      <a:pt x="335" y="189"/>
                    </a:lnTo>
                    <a:lnTo>
                      <a:pt x="332" y="193"/>
                    </a:lnTo>
                    <a:lnTo>
                      <a:pt x="333" y="199"/>
                    </a:lnTo>
                    <a:lnTo>
                      <a:pt x="337" y="203"/>
                    </a:lnTo>
                    <a:lnTo>
                      <a:pt x="347" y="208"/>
                    </a:lnTo>
                    <a:lnTo>
                      <a:pt x="358" y="208"/>
                    </a:lnTo>
                    <a:lnTo>
                      <a:pt x="366" y="211"/>
                    </a:lnTo>
                    <a:lnTo>
                      <a:pt x="375" y="205"/>
                    </a:lnTo>
                    <a:lnTo>
                      <a:pt x="386" y="199"/>
                    </a:lnTo>
                    <a:lnTo>
                      <a:pt x="378" y="189"/>
                    </a:lnTo>
                    <a:lnTo>
                      <a:pt x="371" y="181"/>
                    </a:lnTo>
                    <a:lnTo>
                      <a:pt x="364" y="172"/>
                    </a:lnTo>
                    <a:lnTo>
                      <a:pt x="358" y="163"/>
                    </a:lnTo>
                    <a:lnTo>
                      <a:pt x="350" y="155"/>
                    </a:lnTo>
                    <a:lnTo>
                      <a:pt x="343" y="147"/>
                    </a:lnTo>
                    <a:lnTo>
                      <a:pt x="335" y="141"/>
                    </a:lnTo>
                    <a:lnTo>
                      <a:pt x="328" y="134"/>
                    </a:lnTo>
                    <a:lnTo>
                      <a:pt x="318" y="126"/>
                    </a:lnTo>
                    <a:lnTo>
                      <a:pt x="310" y="119"/>
                    </a:lnTo>
                    <a:lnTo>
                      <a:pt x="301" y="112"/>
                    </a:lnTo>
                    <a:lnTo>
                      <a:pt x="293" y="107"/>
                    </a:lnTo>
                    <a:lnTo>
                      <a:pt x="283" y="101"/>
                    </a:lnTo>
                    <a:lnTo>
                      <a:pt x="274" y="97"/>
                    </a:lnTo>
                    <a:lnTo>
                      <a:pt x="265" y="95"/>
                    </a:lnTo>
                    <a:lnTo>
                      <a:pt x="256" y="93"/>
                    </a:lnTo>
                    <a:lnTo>
                      <a:pt x="246" y="80"/>
                    </a:lnTo>
                    <a:lnTo>
                      <a:pt x="235" y="68"/>
                    </a:lnTo>
                    <a:lnTo>
                      <a:pt x="228" y="61"/>
                    </a:lnTo>
                    <a:lnTo>
                      <a:pt x="221" y="57"/>
                    </a:lnTo>
                    <a:lnTo>
                      <a:pt x="215" y="53"/>
                    </a:lnTo>
                    <a:lnTo>
                      <a:pt x="208" y="53"/>
                    </a:lnTo>
                    <a:lnTo>
                      <a:pt x="204" y="64"/>
                    </a:lnTo>
                    <a:lnTo>
                      <a:pt x="198" y="74"/>
                    </a:lnTo>
                    <a:lnTo>
                      <a:pt x="208" y="80"/>
                    </a:lnTo>
                    <a:lnTo>
                      <a:pt x="217" y="89"/>
                    </a:lnTo>
                    <a:lnTo>
                      <a:pt x="223" y="97"/>
                    </a:lnTo>
                    <a:lnTo>
                      <a:pt x="228" y="108"/>
                    </a:lnTo>
                    <a:lnTo>
                      <a:pt x="231" y="119"/>
                    </a:lnTo>
                    <a:lnTo>
                      <a:pt x="231" y="131"/>
                    </a:lnTo>
                    <a:lnTo>
                      <a:pt x="229" y="142"/>
                    </a:lnTo>
                    <a:lnTo>
                      <a:pt x="225" y="154"/>
                    </a:lnTo>
                    <a:lnTo>
                      <a:pt x="217" y="145"/>
                    </a:lnTo>
                    <a:lnTo>
                      <a:pt x="216" y="137"/>
                    </a:lnTo>
                    <a:lnTo>
                      <a:pt x="217" y="127"/>
                    </a:lnTo>
                    <a:lnTo>
                      <a:pt x="221" y="119"/>
                    </a:lnTo>
                    <a:lnTo>
                      <a:pt x="224" y="111"/>
                    </a:lnTo>
                    <a:lnTo>
                      <a:pt x="224" y="104"/>
                    </a:lnTo>
                    <a:lnTo>
                      <a:pt x="220" y="101"/>
                    </a:lnTo>
                    <a:lnTo>
                      <a:pt x="217" y="100"/>
                    </a:lnTo>
                    <a:lnTo>
                      <a:pt x="212" y="99"/>
                    </a:lnTo>
                    <a:lnTo>
                      <a:pt x="207" y="99"/>
                    </a:lnTo>
                    <a:lnTo>
                      <a:pt x="196" y="91"/>
                    </a:lnTo>
                    <a:lnTo>
                      <a:pt x="184" y="87"/>
                    </a:lnTo>
                    <a:lnTo>
                      <a:pt x="173" y="80"/>
                    </a:lnTo>
                    <a:lnTo>
                      <a:pt x="170" y="69"/>
                    </a:lnTo>
                    <a:lnTo>
                      <a:pt x="181" y="65"/>
                    </a:lnTo>
                    <a:lnTo>
                      <a:pt x="188" y="54"/>
                    </a:lnTo>
                    <a:lnTo>
                      <a:pt x="188" y="49"/>
                    </a:lnTo>
                    <a:lnTo>
                      <a:pt x="185" y="45"/>
                    </a:lnTo>
                    <a:lnTo>
                      <a:pt x="180" y="45"/>
                    </a:lnTo>
                    <a:lnTo>
                      <a:pt x="170" y="49"/>
                    </a:lnTo>
                    <a:lnTo>
                      <a:pt x="169" y="57"/>
                    </a:lnTo>
                    <a:lnTo>
                      <a:pt x="169" y="62"/>
                    </a:lnTo>
                    <a:lnTo>
                      <a:pt x="166" y="64"/>
                    </a:lnTo>
                    <a:lnTo>
                      <a:pt x="163" y="62"/>
                    </a:lnTo>
                    <a:lnTo>
                      <a:pt x="155" y="56"/>
                    </a:lnTo>
                    <a:lnTo>
                      <a:pt x="149" y="49"/>
                    </a:lnTo>
                    <a:lnTo>
                      <a:pt x="155" y="41"/>
                    </a:lnTo>
                    <a:lnTo>
                      <a:pt x="158" y="35"/>
                    </a:lnTo>
                    <a:lnTo>
                      <a:pt x="155" y="29"/>
                    </a:lnTo>
                    <a:lnTo>
                      <a:pt x="150" y="23"/>
                    </a:lnTo>
                    <a:lnTo>
                      <a:pt x="142" y="16"/>
                    </a:lnTo>
                    <a:lnTo>
                      <a:pt x="135" y="11"/>
                    </a:lnTo>
                    <a:lnTo>
                      <a:pt x="127" y="4"/>
                    </a:lnTo>
                    <a:lnTo>
                      <a:pt x="124" y="0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FAAD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48" name="Freeform 196"/>
              <p:cNvSpPr>
                <a:spLocks/>
              </p:cNvSpPr>
              <p:nvPr/>
            </p:nvSpPr>
            <p:spPr bwMode="auto">
              <a:xfrm>
                <a:off x="4315" y="2219"/>
                <a:ext cx="65" cy="38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3" y="0"/>
                  </a:cxn>
                  <a:cxn ang="0">
                    <a:pos x="16" y="1"/>
                  </a:cxn>
                  <a:cxn ang="0">
                    <a:pos x="9" y="1"/>
                  </a:cxn>
                  <a:cxn ang="0">
                    <a:pos x="3" y="3"/>
                  </a:cxn>
                  <a:cxn ang="0">
                    <a:pos x="0" y="8"/>
                  </a:cxn>
                  <a:cxn ang="0">
                    <a:pos x="0" y="16"/>
                  </a:cxn>
                  <a:cxn ang="0">
                    <a:pos x="1" y="23"/>
                  </a:cxn>
                  <a:cxn ang="0">
                    <a:pos x="5" y="31"/>
                  </a:cxn>
                  <a:cxn ang="0">
                    <a:pos x="9" y="35"/>
                  </a:cxn>
                  <a:cxn ang="0">
                    <a:pos x="16" y="38"/>
                  </a:cxn>
                  <a:cxn ang="0">
                    <a:pos x="23" y="38"/>
                  </a:cxn>
                  <a:cxn ang="0">
                    <a:pos x="32" y="34"/>
                  </a:cxn>
                  <a:cxn ang="0">
                    <a:pos x="38" y="35"/>
                  </a:cxn>
                  <a:cxn ang="0">
                    <a:pos x="49" y="36"/>
                  </a:cxn>
                  <a:cxn ang="0">
                    <a:pos x="57" y="36"/>
                  </a:cxn>
                  <a:cxn ang="0">
                    <a:pos x="65" y="36"/>
                  </a:cxn>
                  <a:cxn ang="0">
                    <a:pos x="59" y="30"/>
                  </a:cxn>
                  <a:cxn ang="0">
                    <a:pos x="53" y="26"/>
                  </a:cxn>
                  <a:cxn ang="0">
                    <a:pos x="46" y="22"/>
                  </a:cxn>
                  <a:cxn ang="0">
                    <a:pos x="40" y="19"/>
                  </a:cxn>
                  <a:cxn ang="0">
                    <a:pos x="28" y="11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65" h="38">
                    <a:moveTo>
                      <a:pt x="27" y="0"/>
                    </a:moveTo>
                    <a:lnTo>
                      <a:pt x="23" y="0"/>
                    </a:lnTo>
                    <a:lnTo>
                      <a:pt x="16" y="1"/>
                    </a:lnTo>
                    <a:lnTo>
                      <a:pt x="9" y="1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1" y="23"/>
                    </a:lnTo>
                    <a:lnTo>
                      <a:pt x="5" y="31"/>
                    </a:lnTo>
                    <a:lnTo>
                      <a:pt x="9" y="35"/>
                    </a:lnTo>
                    <a:lnTo>
                      <a:pt x="16" y="38"/>
                    </a:lnTo>
                    <a:lnTo>
                      <a:pt x="23" y="38"/>
                    </a:lnTo>
                    <a:lnTo>
                      <a:pt x="32" y="34"/>
                    </a:lnTo>
                    <a:lnTo>
                      <a:pt x="38" y="35"/>
                    </a:lnTo>
                    <a:lnTo>
                      <a:pt x="49" y="36"/>
                    </a:lnTo>
                    <a:lnTo>
                      <a:pt x="57" y="36"/>
                    </a:lnTo>
                    <a:lnTo>
                      <a:pt x="65" y="36"/>
                    </a:lnTo>
                    <a:lnTo>
                      <a:pt x="59" y="30"/>
                    </a:lnTo>
                    <a:lnTo>
                      <a:pt x="53" y="26"/>
                    </a:lnTo>
                    <a:lnTo>
                      <a:pt x="46" y="22"/>
                    </a:lnTo>
                    <a:lnTo>
                      <a:pt x="40" y="19"/>
                    </a:lnTo>
                    <a:lnTo>
                      <a:pt x="28" y="11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49" name="Freeform 197"/>
              <p:cNvSpPr>
                <a:spLocks/>
              </p:cNvSpPr>
              <p:nvPr/>
            </p:nvSpPr>
            <p:spPr bwMode="auto">
              <a:xfrm>
                <a:off x="4447" y="2236"/>
                <a:ext cx="7" cy="1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3"/>
                  </a:cxn>
                  <a:cxn ang="0">
                    <a:pos x="2" y="10"/>
                  </a:cxn>
                  <a:cxn ang="0">
                    <a:pos x="2" y="11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1">
                    <a:moveTo>
                      <a:pt x="7" y="0"/>
                    </a:moveTo>
                    <a:lnTo>
                      <a:pt x="0" y="3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50" name="Freeform 198"/>
              <p:cNvSpPr>
                <a:spLocks/>
              </p:cNvSpPr>
              <p:nvPr/>
            </p:nvSpPr>
            <p:spPr bwMode="auto">
              <a:xfrm>
                <a:off x="4455" y="2269"/>
                <a:ext cx="26" cy="1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8"/>
                  </a:cxn>
                  <a:cxn ang="0">
                    <a:pos x="8" y="15"/>
                  </a:cxn>
                  <a:cxn ang="0">
                    <a:pos x="18" y="17"/>
                  </a:cxn>
                  <a:cxn ang="0">
                    <a:pos x="26" y="15"/>
                  </a:cxn>
                  <a:cxn ang="0">
                    <a:pos x="19" y="12"/>
                  </a:cxn>
                  <a:cxn ang="0">
                    <a:pos x="15" y="7"/>
                  </a:cxn>
                  <a:cxn ang="0">
                    <a:pos x="8" y="1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26" h="17">
                    <a:moveTo>
                      <a:pt x="4" y="0"/>
                    </a:moveTo>
                    <a:lnTo>
                      <a:pt x="0" y="8"/>
                    </a:lnTo>
                    <a:lnTo>
                      <a:pt x="8" y="15"/>
                    </a:lnTo>
                    <a:lnTo>
                      <a:pt x="18" y="17"/>
                    </a:lnTo>
                    <a:lnTo>
                      <a:pt x="26" y="15"/>
                    </a:lnTo>
                    <a:lnTo>
                      <a:pt x="19" y="12"/>
                    </a:lnTo>
                    <a:lnTo>
                      <a:pt x="15" y="7"/>
                    </a:lnTo>
                    <a:lnTo>
                      <a:pt x="8" y="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51" name="Freeform 199"/>
              <p:cNvSpPr>
                <a:spLocks/>
              </p:cNvSpPr>
              <p:nvPr/>
            </p:nvSpPr>
            <p:spPr bwMode="auto">
              <a:xfrm>
                <a:off x="4231" y="2277"/>
                <a:ext cx="11" cy="7"/>
              </a:xfrm>
              <a:custGeom>
                <a:avLst/>
                <a:gdLst/>
                <a:ahLst/>
                <a:cxnLst>
                  <a:cxn ang="0">
                    <a:pos x="11" y="3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3" y="4"/>
                  </a:cxn>
                  <a:cxn ang="0">
                    <a:pos x="7" y="7"/>
                  </a:cxn>
                  <a:cxn ang="0">
                    <a:pos x="11" y="3"/>
                  </a:cxn>
                  <a:cxn ang="0">
                    <a:pos x="11" y="3"/>
                  </a:cxn>
                </a:cxnLst>
                <a:rect l="0" t="0" r="r" b="b"/>
                <a:pathLst>
                  <a:path w="11" h="7">
                    <a:moveTo>
                      <a:pt x="11" y="3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3" y="4"/>
                    </a:lnTo>
                    <a:lnTo>
                      <a:pt x="7" y="7"/>
                    </a:lnTo>
                    <a:lnTo>
                      <a:pt x="11" y="3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52" name="Freeform 200"/>
              <p:cNvSpPr>
                <a:spLocks/>
              </p:cNvSpPr>
              <p:nvPr/>
            </p:nvSpPr>
            <p:spPr bwMode="auto">
              <a:xfrm>
                <a:off x="3305" y="2884"/>
                <a:ext cx="582" cy="593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38" y="61"/>
                  </a:cxn>
                  <a:cxn ang="0">
                    <a:pos x="0" y="546"/>
                  </a:cxn>
                  <a:cxn ang="0">
                    <a:pos x="63" y="550"/>
                  </a:cxn>
                  <a:cxn ang="0">
                    <a:pos x="102" y="86"/>
                  </a:cxn>
                  <a:cxn ang="0">
                    <a:pos x="305" y="163"/>
                  </a:cxn>
                  <a:cxn ang="0">
                    <a:pos x="252" y="569"/>
                  </a:cxn>
                  <a:cxn ang="0">
                    <a:pos x="313" y="569"/>
                  </a:cxn>
                  <a:cxn ang="0">
                    <a:pos x="350" y="182"/>
                  </a:cxn>
                  <a:cxn ang="0">
                    <a:pos x="518" y="261"/>
                  </a:cxn>
                  <a:cxn ang="0">
                    <a:pos x="480" y="588"/>
                  </a:cxn>
                  <a:cxn ang="0">
                    <a:pos x="547" y="593"/>
                  </a:cxn>
                  <a:cxn ang="0">
                    <a:pos x="582" y="189"/>
                  </a:cxn>
                  <a:cxn ang="0">
                    <a:pos x="140" y="0"/>
                  </a:cxn>
                  <a:cxn ang="0">
                    <a:pos x="140" y="0"/>
                  </a:cxn>
                </a:cxnLst>
                <a:rect l="0" t="0" r="r" b="b"/>
                <a:pathLst>
                  <a:path w="582" h="593">
                    <a:moveTo>
                      <a:pt x="140" y="0"/>
                    </a:moveTo>
                    <a:lnTo>
                      <a:pt x="38" y="61"/>
                    </a:lnTo>
                    <a:lnTo>
                      <a:pt x="0" y="546"/>
                    </a:lnTo>
                    <a:lnTo>
                      <a:pt x="63" y="550"/>
                    </a:lnTo>
                    <a:lnTo>
                      <a:pt x="102" y="86"/>
                    </a:lnTo>
                    <a:lnTo>
                      <a:pt x="305" y="163"/>
                    </a:lnTo>
                    <a:lnTo>
                      <a:pt x="252" y="569"/>
                    </a:lnTo>
                    <a:lnTo>
                      <a:pt x="313" y="569"/>
                    </a:lnTo>
                    <a:lnTo>
                      <a:pt x="350" y="182"/>
                    </a:lnTo>
                    <a:lnTo>
                      <a:pt x="518" y="261"/>
                    </a:lnTo>
                    <a:lnTo>
                      <a:pt x="480" y="588"/>
                    </a:lnTo>
                    <a:lnTo>
                      <a:pt x="547" y="593"/>
                    </a:lnTo>
                    <a:lnTo>
                      <a:pt x="582" y="189"/>
                    </a:lnTo>
                    <a:lnTo>
                      <a:pt x="140" y="0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E680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53" name="Freeform 201"/>
              <p:cNvSpPr>
                <a:spLocks/>
              </p:cNvSpPr>
              <p:nvPr/>
            </p:nvSpPr>
            <p:spPr bwMode="auto">
              <a:xfrm>
                <a:off x="4256" y="3230"/>
                <a:ext cx="135" cy="231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35" y="209"/>
                  </a:cxn>
                  <a:cxn ang="0">
                    <a:pos x="108" y="231"/>
                  </a:cxn>
                  <a:cxn ang="0">
                    <a:pos x="0" y="52"/>
                  </a:cxn>
                  <a:cxn ang="0">
                    <a:pos x="77" y="0"/>
                  </a:cxn>
                  <a:cxn ang="0">
                    <a:pos x="77" y="0"/>
                  </a:cxn>
                </a:cxnLst>
                <a:rect l="0" t="0" r="r" b="b"/>
                <a:pathLst>
                  <a:path w="135" h="231">
                    <a:moveTo>
                      <a:pt x="77" y="0"/>
                    </a:moveTo>
                    <a:lnTo>
                      <a:pt x="135" y="209"/>
                    </a:lnTo>
                    <a:lnTo>
                      <a:pt x="108" y="231"/>
                    </a:lnTo>
                    <a:lnTo>
                      <a:pt x="0" y="52"/>
                    </a:lnTo>
                    <a:lnTo>
                      <a:pt x="77" y="0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9454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54" name="Freeform 202"/>
              <p:cNvSpPr>
                <a:spLocks/>
              </p:cNvSpPr>
              <p:nvPr/>
            </p:nvSpPr>
            <p:spPr bwMode="auto">
              <a:xfrm>
                <a:off x="3947" y="3379"/>
                <a:ext cx="113" cy="252"/>
              </a:xfrm>
              <a:custGeom>
                <a:avLst/>
                <a:gdLst/>
                <a:ahLst/>
                <a:cxnLst>
                  <a:cxn ang="0">
                    <a:pos x="113" y="0"/>
                  </a:cxn>
                  <a:cxn ang="0">
                    <a:pos x="98" y="237"/>
                  </a:cxn>
                  <a:cxn ang="0">
                    <a:pos x="63" y="252"/>
                  </a:cxn>
                  <a:cxn ang="0">
                    <a:pos x="0" y="48"/>
                  </a:cxn>
                  <a:cxn ang="0">
                    <a:pos x="27" y="15"/>
                  </a:cxn>
                  <a:cxn ang="0">
                    <a:pos x="113" y="0"/>
                  </a:cxn>
                  <a:cxn ang="0">
                    <a:pos x="113" y="0"/>
                  </a:cxn>
                </a:cxnLst>
                <a:rect l="0" t="0" r="r" b="b"/>
                <a:pathLst>
                  <a:path w="113" h="252">
                    <a:moveTo>
                      <a:pt x="113" y="0"/>
                    </a:moveTo>
                    <a:lnTo>
                      <a:pt x="98" y="237"/>
                    </a:lnTo>
                    <a:lnTo>
                      <a:pt x="63" y="252"/>
                    </a:lnTo>
                    <a:lnTo>
                      <a:pt x="0" y="48"/>
                    </a:lnTo>
                    <a:lnTo>
                      <a:pt x="27" y="15"/>
                    </a:lnTo>
                    <a:lnTo>
                      <a:pt x="113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454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55" name="Freeform 203"/>
              <p:cNvSpPr>
                <a:spLocks/>
              </p:cNvSpPr>
              <p:nvPr/>
            </p:nvSpPr>
            <p:spPr bwMode="auto">
              <a:xfrm>
                <a:off x="3893" y="2850"/>
                <a:ext cx="210" cy="223"/>
              </a:xfrm>
              <a:custGeom>
                <a:avLst/>
                <a:gdLst/>
                <a:ahLst/>
                <a:cxnLst>
                  <a:cxn ang="0">
                    <a:pos x="193" y="0"/>
                  </a:cxn>
                  <a:cxn ang="0">
                    <a:pos x="0" y="201"/>
                  </a:cxn>
                  <a:cxn ang="0">
                    <a:pos x="9" y="223"/>
                  </a:cxn>
                  <a:cxn ang="0">
                    <a:pos x="210" y="136"/>
                  </a:cxn>
                  <a:cxn ang="0">
                    <a:pos x="193" y="0"/>
                  </a:cxn>
                  <a:cxn ang="0">
                    <a:pos x="193" y="0"/>
                  </a:cxn>
                </a:cxnLst>
                <a:rect l="0" t="0" r="r" b="b"/>
                <a:pathLst>
                  <a:path w="210" h="223">
                    <a:moveTo>
                      <a:pt x="193" y="0"/>
                    </a:moveTo>
                    <a:lnTo>
                      <a:pt x="0" y="201"/>
                    </a:lnTo>
                    <a:lnTo>
                      <a:pt x="9" y="223"/>
                    </a:lnTo>
                    <a:lnTo>
                      <a:pt x="210" y="136"/>
                    </a:lnTo>
                    <a:lnTo>
                      <a:pt x="193" y="0"/>
                    </a:lnTo>
                    <a:lnTo>
                      <a:pt x="193" y="0"/>
                    </a:lnTo>
                    <a:close/>
                  </a:path>
                </a:pathLst>
              </a:custGeom>
              <a:solidFill>
                <a:srgbClr val="9454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56" name="Freeform 204"/>
              <p:cNvSpPr>
                <a:spLocks/>
              </p:cNvSpPr>
              <p:nvPr/>
            </p:nvSpPr>
            <p:spPr bwMode="auto">
              <a:xfrm>
                <a:off x="3986" y="2621"/>
                <a:ext cx="499" cy="773"/>
              </a:xfrm>
              <a:custGeom>
                <a:avLst/>
                <a:gdLst/>
                <a:ahLst/>
                <a:cxnLst>
                  <a:cxn ang="0">
                    <a:pos x="399" y="0"/>
                  </a:cxn>
                  <a:cxn ang="0">
                    <a:pos x="78" y="232"/>
                  </a:cxn>
                  <a:cxn ang="0">
                    <a:pos x="151" y="504"/>
                  </a:cxn>
                  <a:cxn ang="0">
                    <a:pos x="0" y="773"/>
                  </a:cxn>
                  <a:cxn ang="0">
                    <a:pos x="394" y="603"/>
                  </a:cxn>
                  <a:cxn ang="0">
                    <a:pos x="499" y="466"/>
                  </a:cxn>
                  <a:cxn ang="0">
                    <a:pos x="399" y="0"/>
                  </a:cxn>
                  <a:cxn ang="0">
                    <a:pos x="399" y="0"/>
                  </a:cxn>
                </a:cxnLst>
                <a:rect l="0" t="0" r="r" b="b"/>
                <a:pathLst>
                  <a:path w="499" h="773">
                    <a:moveTo>
                      <a:pt x="399" y="0"/>
                    </a:moveTo>
                    <a:lnTo>
                      <a:pt x="78" y="232"/>
                    </a:lnTo>
                    <a:lnTo>
                      <a:pt x="151" y="504"/>
                    </a:lnTo>
                    <a:lnTo>
                      <a:pt x="0" y="773"/>
                    </a:lnTo>
                    <a:lnTo>
                      <a:pt x="394" y="603"/>
                    </a:lnTo>
                    <a:lnTo>
                      <a:pt x="499" y="466"/>
                    </a:lnTo>
                    <a:lnTo>
                      <a:pt x="399" y="0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rgbClr val="0017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57" name="Freeform 205"/>
              <p:cNvSpPr>
                <a:spLocks/>
              </p:cNvSpPr>
              <p:nvPr/>
            </p:nvSpPr>
            <p:spPr bwMode="auto">
              <a:xfrm>
                <a:off x="4155" y="2704"/>
                <a:ext cx="149" cy="118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126" y="6"/>
                  </a:cxn>
                  <a:cxn ang="0">
                    <a:pos x="114" y="13"/>
                  </a:cxn>
                  <a:cxn ang="0">
                    <a:pos x="102" y="19"/>
                  </a:cxn>
                  <a:cxn ang="0">
                    <a:pos x="90" y="27"/>
                  </a:cxn>
                  <a:cxn ang="0">
                    <a:pos x="78" y="36"/>
                  </a:cxn>
                  <a:cxn ang="0">
                    <a:pos x="67" y="44"/>
                  </a:cxn>
                  <a:cxn ang="0">
                    <a:pos x="56" y="52"/>
                  </a:cxn>
                  <a:cxn ang="0">
                    <a:pos x="45" y="62"/>
                  </a:cxn>
                  <a:cxn ang="0">
                    <a:pos x="37" y="64"/>
                  </a:cxn>
                  <a:cxn ang="0">
                    <a:pos x="29" y="67"/>
                  </a:cxn>
                  <a:cxn ang="0">
                    <a:pos x="21" y="71"/>
                  </a:cxn>
                  <a:cxn ang="0">
                    <a:pos x="14" y="76"/>
                  </a:cxn>
                  <a:cxn ang="0">
                    <a:pos x="6" y="80"/>
                  </a:cxn>
                  <a:cxn ang="0">
                    <a:pos x="4" y="88"/>
                  </a:cxn>
                  <a:cxn ang="0">
                    <a:pos x="0" y="95"/>
                  </a:cxn>
                  <a:cxn ang="0">
                    <a:pos x="1" y="106"/>
                  </a:cxn>
                  <a:cxn ang="0">
                    <a:pos x="6" y="108"/>
                  </a:cxn>
                  <a:cxn ang="0">
                    <a:pos x="16" y="112"/>
                  </a:cxn>
                  <a:cxn ang="0">
                    <a:pos x="25" y="115"/>
                  </a:cxn>
                  <a:cxn ang="0">
                    <a:pos x="35" y="118"/>
                  </a:cxn>
                  <a:cxn ang="0">
                    <a:pos x="43" y="116"/>
                  </a:cxn>
                  <a:cxn ang="0">
                    <a:pos x="51" y="115"/>
                  </a:cxn>
                  <a:cxn ang="0">
                    <a:pos x="60" y="112"/>
                  </a:cxn>
                  <a:cxn ang="0">
                    <a:pos x="70" y="111"/>
                  </a:cxn>
                  <a:cxn ang="0">
                    <a:pos x="78" y="107"/>
                  </a:cxn>
                  <a:cxn ang="0">
                    <a:pos x="87" y="104"/>
                  </a:cxn>
                  <a:cxn ang="0">
                    <a:pos x="95" y="100"/>
                  </a:cxn>
                  <a:cxn ang="0">
                    <a:pos x="105" y="96"/>
                  </a:cxn>
                  <a:cxn ang="0">
                    <a:pos x="111" y="89"/>
                  </a:cxn>
                  <a:cxn ang="0">
                    <a:pos x="120" y="84"/>
                  </a:cxn>
                  <a:cxn ang="0">
                    <a:pos x="125" y="77"/>
                  </a:cxn>
                  <a:cxn ang="0">
                    <a:pos x="132" y="72"/>
                  </a:cxn>
                  <a:cxn ang="0">
                    <a:pos x="136" y="62"/>
                  </a:cxn>
                  <a:cxn ang="0">
                    <a:pos x="141" y="54"/>
                  </a:cxn>
                  <a:cxn ang="0">
                    <a:pos x="145" y="45"/>
                  </a:cxn>
                  <a:cxn ang="0">
                    <a:pos x="149" y="37"/>
                  </a:cxn>
                  <a:cxn ang="0">
                    <a:pos x="148" y="27"/>
                  </a:cxn>
                  <a:cxn ang="0">
                    <a:pos x="145" y="17"/>
                  </a:cxn>
                  <a:cxn ang="0">
                    <a:pos x="142" y="6"/>
                  </a:cxn>
                  <a:cxn ang="0">
                    <a:pos x="140" y="0"/>
                  </a:cxn>
                  <a:cxn ang="0">
                    <a:pos x="140" y="0"/>
                  </a:cxn>
                </a:cxnLst>
                <a:rect l="0" t="0" r="r" b="b"/>
                <a:pathLst>
                  <a:path w="149" h="118">
                    <a:moveTo>
                      <a:pt x="140" y="0"/>
                    </a:moveTo>
                    <a:lnTo>
                      <a:pt x="126" y="6"/>
                    </a:lnTo>
                    <a:lnTo>
                      <a:pt x="114" y="13"/>
                    </a:lnTo>
                    <a:lnTo>
                      <a:pt x="102" y="19"/>
                    </a:lnTo>
                    <a:lnTo>
                      <a:pt x="90" y="27"/>
                    </a:lnTo>
                    <a:lnTo>
                      <a:pt x="78" y="36"/>
                    </a:lnTo>
                    <a:lnTo>
                      <a:pt x="67" y="44"/>
                    </a:lnTo>
                    <a:lnTo>
                      <a:pt x="56" y="52"/>
                    </a:lnTo>
                    <a:lnTo>
                      <a:pt x="45" y="62"/>
                    </a:lnTo>
                    <a:lnTo>
                      <a:pt x="37" y="64"/>
                    </a:lnTo>
                    <a:lnTo>
                      <a:pt x="29" y="67"/>
                    </a:lnTo>
                    <a:lnTo>
                      <a:pt x="21" y="71"/>
                    </a:lnTo>
                    <a:lnTo>
                      <a:pt x="14" y="76"/>
                    </a:lnTo>
                    <a:lnTo>
                      <a:pt x="6" y="80"/>
                    </a:lnTo>
                    <a:lnTo>
                      <a:pt x="4" y="88"/>
                    </a:lnTo>
                    <a:lnTo>
                      <a:pt x="0" y="95"/>
                    </a:lnTo>
                    <a:lnTo>
                      <a:pt x="1" y="106"/>
                    </a:lnTo>
                    <a:lnTo>
                      <a:pt x="6" y="108"/>
                    </a:lnTo>
                    <a:lnTo>
                      <a:pt x="16" y="112"/>
                    </a:lnTo>
                    <a:lnTo>
                      <a:pt x="25" y="115"/>
                    </a:lnTo>
                    <a:lnTo>
                      <a:pt x="35" y="118"/>
                    </a:lnTo>
                    <a:lnTo>
                      <a:pt x="43" y="116"/>
                    </a:lnTo>
                    <a:lnTo>
                      <a:pt x="51" y="115"/>
                    </a:lnTo>
                    <a:lnTo>
                      <a:pt x="60" y="112"/>
                    </a:lnTo>
                    <a:lnTo>
                      <a:pt x="70" y="111"/>
                    </a:lnTo>
                    <a:lnTo>
                      <a:pt x="78" y="107"/>
                    </a:lnTo>
                    <a:lnTo>
                      <a:pt x="87" y="104"/>
                    </a:lnTo>
                    <a:lnTo>
                      <a:pt x="95" y="100"/>
                    </a:lnTo>
                    <a:lnTo>
                      <a:pt x="105" y="96"/>
                    </a:lnTo>
                    <a:lnTo>
                      <a:pt x="111" y="89"/>
                    </a:lnTo>
                    <a:lnTo>
                      <a:pt x="120" y="84"/>
                    </a:lnTo>
                    <a:lnTo>
                      <a:pt x="125" y="77"/>
                    </a:lnTo>
                    <a:lnTo>
                      <a:pt x="132" y="72"/>
                    </a:lnTo>
                    <a:lnTo>
                      <a:pt x="136" y="62"/>
                    </a:lnTo>
                    <a:lnTo>
                      <a:pt x="141" y="54"/>
                    </a:lnTo>
                    <a:lnTo>
                      <a:pt x="145" y="45"/>
                    </a:lnTo>
                    <a:lnTo>
                      <a:pt x="149" y="37"/>
                    </a:lnTo>
                    <a:lnTo>
                      <a:pt x="148" y="27"/>
                    </a:lnTo>
                    <a:lnTo>
                      <a:pt x="145" y="17"/>
                    </a:lnTo>
                    <a:lnTo>
                      <a:pt x="142" y="6"/>
                    </a:lnTo>
                    <a:lnTo>
                      <a:pt x="140" y="0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00D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58" name="Freeform 206"/>
              <p:cNvSpPr>
                <a:spLocks/>
              </p:cNvSpPr>
              <p:nvPr/>
            </p:nvSpPr>
            <p:spPr bwMode="auto">
              <a:xfrm>
                <a:off x="4181" y="2470"/>
                <a:ext cx="77" cy="74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56" y="2"/>
                  </a:cxn>
                  <a:cxn ang="0">
                    <a:pos x="46" y="8"/>
                  </a:cxn>
                  <a:cxn ang="0">
                    <a:pos x="38" y="15"/>
                  </a:cxn>
                  <a:cxn ang="0">
                    <a:pos x="30" y="24"/>
                  </a:cxn>
                  <a:cxn ang="0">
                    <a:pos x="21" y="32"/>
                  </a:cxn>
                  <a:cxn ang="0">
                    <a:pos x="13" y="43"/>
                  </a:cxn>
                  <a:cxn ang="0">
                    <a:pos x="6" y="52"/>
                  </a:cxn>
                  <a:cxn ang="0">
                    <a:pos x="0" y="63"/>
                  </a:cxn>
                  <a:cxn ang="0">
                    <a:pos x="10" y="69"/>
                  </a:cxn>
                  <a:cxn ang="0">
                    <a:pos x="18" y="74"/>
                  </a:cxn>
                  <a:cxn ang="0">
                    <a:pos x="27" y="70"/>
                  </a:cxn>
                  <a:cxn ang="0">
                    <a:pos x="37" y="65"/>
                  </a:cxn>
                  <a:cxn ang="0">
                    <a:pos x="44" y="58"/>
                  </a:cxn>
                  <a:cxn ang="0">
                    <a:pos x="52" y="51"/>
                  </a:cxn>
                  <a:cxn ang="0">
                    <a:pos x="57" y="42"/>
                  </a:cxn>
                  <a:cxn ang="0">
                    <a:pos x="63" y="32"/>
                  </a:cxn>
                  <a:cxn ang="0">
                    <a:pos x="69" y="24"/>
                  </a:cxn>
                  <a:cxn ang="0">
                    <a:pos x="77" y="17"/>
                  </a:cxn>
                  <a:cxn ang="0">
                    <a:pos x="73" y="12"/>
                  </a:cxn>
                  <a:cxn ang="0">
                    <a:pos x="71" y="7"/>
                  </a:cxn>
                  <a:cxn ang="0">
                    <a:pos x="68" y="1"/>
                  </a:cxn>
                  <a:cxn ang="0">
                    <a:pos x="68" y="0"/>
                  </a:cxn>
                  <a:cxn ang="0">
                    <a:pos x="68" y="0"/>
                  </a:cxn>
                </a:cxnLst>
                <a:rect l="0" t="0" r="r" b="b"/>
                <a:pathLst>
                  <a:path w="77" h="74">
                    <a:moveTo>
                      <a:pt x="68" y="0"/>
                    </a:moveTo>
                    <a:lnTo>
                      <a:pt x="56" y="2"/>
                    </a:lnTo>
                    <a:lnTo>
                      <a:pt x="46" y="8"/>
                    </a:lnTo>
                    <a:lnTo>
                      <a:pt x="38" y="15"/>
                    </a:lnTo>
                    <a:lnTo>
                      <a:pt x="30" y="24"/>
                    </a:lnTo>
                    <a:lnTo>
                      <a:pt x="21" y="32"/>
                    </a:lnTo>
                    <a:lnTo>
                      <a:pt x="13" y="43"/>
                    </a:lnTo>
                    <a:lnTo>
                      <a:pt x="6" y="52"/>
                    </a:lnTo>
                    <a:lnTo>
                      <a:pt x="0" y="63"/>
                    </a:lnTo>
                    <a:lnTo>
                      <a:pt x="10" y="69"/>
                    </a:lnTo>
                    <a:lnTo>
                      <a:pt x="18" y="74"/>
                    </a:lnTo>
                    <a:lnTo>
                      <a:pt x="27" y="70"/>
                    </a:lnTo>
                    <a:lnTo>
                      <a:pt x="37" y="65"/>
                    </a:lnTo>
                    <a:lnTo>
                      <a:pt x="44" y="58"/>
                    </a:lnTo>
                    <a:lnTo>
                      <a:pt x="52" y="51"/>
                    </a:lnTo>
                    <a:lnTo>
                      <a:pt x="57" y="42"/>
                    </a:lnTo>
                    <a:lnTo>
                      <a:pt x="63" y="32"/>
                    </a:lnTo>
                    <a:lnTo>
                      <a:pt x="69" y="24"/>
                    </a:lnTo>
                    <a:lnTo>
                      <a:pt x="77" y="17"/>
                    </a:lnTo>
                    <a:lnTo>
                      <a:pt x="73" y="12"/>
                    </a:lnTo>
                    <a:lnTo>
                      <a:pt x="71" y="7"/>
                    </a:lnTo>
                    <a:lnTo>
                      <a:pt x="68" y="1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59" name="Freeform 207"/>
              <p:cNvSpPr>
                <a:spLocks/>
              </p:cNvSpPr>
              <p:nvPr/>
            </p:nvSpPr>
            <p:spPr bwMode="auto">
              <a:xfrm>
                <a:off x="4041" y="2642"/>
                <a:ext cx="437" cy="700"/>
              </a:xfrm>
              <a:custGeom>
                <a:avLst/>
                <a:gdLst/>
                <a:ahLst/>
                <a:cxnLst>
                  <a:cxn ang="0">
                    <a:pos x="275" y="26"/>
                  </a:cxn>
                  <a:cxn ang="0">
                    <a:pos x="261" y="73"/>
                  </a:cxn>
                  <a:cxn ang="0">
                    <a:pos x="251" y="123"/>
                  </a:cxn>
                  <a:cxn ang="0">
                    <a:pos x="236" y="164"/>
                  </a:cxn>
                  <a:cxn ang="0">
                    <a:pos x="270" y="180"/>
                  </a:cxn>
                  <a:cxn ang="0">
                    <a:pos x="207" y="197"/>
                  </a:cxn>
                  <a:cxn ang="0">
                    <a:pos x="139" y="203"/>
                  </a:cxn>
                  <a:cxn ang="0">
                    <a:pos x="74" y="216"/>
                  </a:cxn>
                  <a:cxn ang="0">
                    <a:pos x="68" y="254"/>
                  </a:cxn>
                  <a:cxn ang="0">
                    <a:pos x="78" y="293"/>
                  </a:cxn>
                  <a:cxn ang="0">
                    <a:pos x="89" y="334"/>
                  </a:cxn>
                  <a:cxn ang="0">
                    <a:pos x="105" y="369"/>
                  </a:cxn>
                  <a:cxn ang="0">
                    <a:pos x="97" y="394"/>
                  </a:cxn>
                  <a:cxn ang="0">
                    <a:pos x="119" y="414"/>
                  </a:cxn>
                  <a:cxn ang="0">
                    <a:pos x="104" y="435"/>
                  </a:cxn>
                  <a:cxn ang="0">
                    <a:pos x="107" y="477"/>
                  </a:cxn>
                  <a:cxn ang="0">
                    <a:pos x="114" y="517"/>
                  </a:cxn>
                  <a:cxn ang="0">
                    <a:pos x="97" y="553"/>
                  </a:cxn>
                  <a:cxn ang="0">
                    <a:pos x="72" y="561"/>
                  </a:cxn>
                  <a:cxn ang="0">
                    <a:pos x="64" y="594"/>
                  </a:cxn>
                  <a:cxn ang="0">
                    <a:pos x="54" y="625"/>
                  </a:cxn>
                  <a:cxn ang="0">
                    <a:pos x="11" y="646"/>
                  </a:cxn>
                  <a:cxn ang="0">
                    <a:pos x="14" y="682"/>
                  </a:cxn>
                  <a:cxn ang="0">
                    <a:pos x="51" y="698"/>
                  </a:cxn>
                  <a:cxn ang="0">
                    <a:pos x="109" y="672"/>
                  </a:cxn>
                  <a:cxn ang="0">
                    <a:pos x="155" y="638"/>
                  </a:cxn>
                  <a:cxn ang="0">
                    <a:pos x="134" y="640"/>
                  </a:cxn>
                  <a:cxn ang="0">
                    <a:pos x="120" y="607"/>
                  </a:cxn>
                  <a:cxn ang="0">
                    <a:pos x="136" y="591"/>
                  </a:cxn>
                  <a:cxn ang="0">
                    <a:pos x="170" y="628"/>
                  </a:cxn>
                  <a:cxn ang="0">
                    <a:pos x="220" y="614"/>
                  </a:cxn>
                  <a:cxn ang="0">
                    <a:pos x="216" y="580"/>
                  </a:cxn>
                  <a:cxn ang="0">
                    <a:pos x="243" y="583"/>
                  </a:cxn>
                  <a:cxn ang="0">
                    <a:pos x="262" y="575"/>
                  </a:cxn>
                  <a:cxn ang="0">
                    <a:pos x="312" y="559"/>
                  </a:cxn>
                  <a:cxn ang="0">
                    <a:pos x="341" y="524"/>
                  </a:cxn>
                  <a:cxn ang="0">
                    <a:pos x="362" y="552"/>
                  </a:cxn>
                  <a:cxn ang="0">
                    <a:pos x="399" y="525"/>
                  </a:cxn>
                  <a:cxn ang="0">
                    <a:pos x="421" y="478"/>
                  </a:cxn>
                  <a:cxn ang="0">
                    <a:pos x="432" y="427"/>
                  </a:cxn>
                  <a:cxn ang="0">
                    <a:pos x="416" y="408"/>
                  </a:cxn>
                  <a:cxn ang="0">
                    <a:pos x="408" y="351"/>
                  </a:cxn>
                  <a:cxn ang="0">
                    <a:pos x="385" y="366"/>
                  </a:cxn>
                  <a:cxn ang="0">
                    <a:pos x="379" y="398"/>
                  </a:cxn>
                  <a:cxn ang="0">
                    <a:pos x="345" y="383"/>
                  </a:cxn>
                  <a:cxn ang="0">
                    <a:pos x="350" y="350"/>
                  </a:cxn>
                  <a:cxn ang="0">
                    <a:pos x="383" y="335"/>
                  </a:cxn>
                  <a:cxn ang="0">
                    <a:pos x="395" y="301"/>
                  </a:cxn>
                  <a:cxn ang="0">
                    <a:pos x="368" y="261"/>
                  </a:cxn>
                  <a:cxn ang="0">
                    <a:pos x="381" y="243"/>
                  </a:cxn>
                  <a:cxn ang="0">
                    <a:pos x="383" y="188"/>
                  </a:cxn>
                  <a:cxn ang="0">
                    <a:pos x="375" y="124"/>
                  </a:cxn>
                  <a:cxn ang="0">
                    <a:pos x="341" y="133"/>
                  </a:cxn>
                  <a:cxn ang="0">
                    <a:pos x="336" y="88"/>
                  </a:cxn>
                  <a:cxn ang="0">
                    <a:pos x="328" y="45"/>
                  </a:cxn>
                  <a:cxn ang="0">
                    <a:pos x="312" y="6"/>
                  </a:cxn>
                </a:cxnLst>
                <a:rect l="0" t="0" r="r" b="b"/>
                <a:pathLst>
                  <a:path w="437" h="700">
                    <a:moveTo>
                      <a:pt x="308" y="0"/>
                    </a:moveTo>
                    <a:lnTo>
                      <a:pt x="296" y="4"/>
                    </a:lnTo>
                    <a:lnTo>
                      <a:pt x="287" y="11"/>
                    </a:lnTo>
                    <a:lnTo>
                      <a:pt x="279" y="18"/>
                    </a:lnTo>
                    <a:lnTo>
                      <a:pt x="275" y="26"/>
                    </a:lnTo>
                    <a:lnTo>
                      <a:pt x="270" y="34"/>
                    </a:lnTo>
                    <a:lnTo>
                      <a:pt x="267" y="44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1" y="73"/>
                    </a:lnTo>
                    <a:lnTo>
                      <a:pt x="259" y="84"/>
                    </a:lnTo>
                    <a:lnTo>
                      <a:pt x="256" y="93"/>
                    </a:lnTo>
                    <a:lnTo>
                      <a:pt x="255" y="104"/>
                    </a:lnTo>
                    <a:lnTo>
                      <a:pt x="252" y="114"/>
                    </a:lnTo>
                    <a:lnTo>
                      <a:pt x="251" y="123"/>
                    </a:lnTo>
                    <a:lnTo>
                      <a:pt x="247" y="133"/>
                    </a:lnTo>
                    <a:lnTo>
                      <a:pt x="244" y="143"/>
                    </a:lnTo>
                    <a:lnTo>
                      <a:pt x="236" y="150"/>
                    </a:lnTo>
                    <a:lnTo>
                      <a:pt x="235" y="157"/>
                    </a:lnTo>
                    <a:lnTo>
                      <a:pt x="236" y="164"/>
                    </a:lnTo>
                    <a:lnTo>
                      <a:pt x="242" y="172"/>
                    </a:lnTo>
                    <a:lnTo>
                      <a:pt x="247" y="174"/>
                    </a:lnTo>
                    <a:lnTo>
                      <a:pt x="255" y="178"/>
                    </a:lnTo>
                    <a:lnTo>
                      <a:pt x="262" y="180"/>
                    </a:lnTo>
                    <a:lnTo>
                      <a:pt x="270" y="180"/>
                    </a:lnTo>
                    <a:lnTo>
                      <a:pt x="258" y="184"/>
                    </a:lnTo>
                    <a:lnTo>
                      <a:pt x="246" y="189"/>
                    </a:lnTo>
                    <a:lnTo>
                      <a:pt x="232" y="192"/>
                    </a:lnTo>
                    <a:lnTo>
                      <a:pt x="220" y="196"/>
                    </a:lnTo>
                    <a:lnTo>
                      <a:pt x="207" y="197"/>
                    </a:lnTo>
                    <a:lnTo>
                      <a:pt x="193" y="199"/>
                    </a:lnTo>
                    <a:lnTo>
                      <a:pt x="180" y="200"/>
                    </a:lnTo>
                    <a:lnTo>
                      <a:pt x="167" y="201"/>
                    </a:lnTo>
                    <a:lnTo>
                      <a:pt x="153" y="201"/>
                    </a:lnTo>
                    <a:lnTo>
                      <a:pt x="139" y="203"/>
                    </a:lnTo>
                    <a:lnTo>
                      <a:pt x="126" y="203"/>
                    </a:lnTo>
                    <a:lnTo>
                      <a:pt x="112" y="205"/>
                    </a:lnTo>
                    <a:lnTo>
                      <a:pt x="99" y="208"/>
                    </a:lnTo>
                    <a:lnTo>
                      <a:pt x="87" y="212"/>
                    </a:lnTo>
                    <a:lnTo>
                      <a:pt x="74" y="216"/>
                    </a:lnTo>
                    <a:lnTo>
                      <a:pt x="62" y="223"/>
                    </a:lnTo>
                    <a:lnTo>
                      <a:pt x="62" y="230"/>
                    </a:lnTo>
                    <a:lnTo>
                      <a:pt x="64" y="238"/>
                    </a:lnTo>
                    <a:lnTo>
                      <a:pt x="65" y="246"/>
                    </a:lnTo>
                    <a:lnTo>
                      <a:pt x="68" y="254"/>
                    </a:lnTo>
                    <a:lnTo>
                      <a:pt x="69" y="261"/>
                    </a:lnTo>
                    <a:lnTo>
                      <a:pt x="72" y="269"/>
                    </a:lnTo>
                    <a:lnTo>
                      <a:pt x="73" y="277"/>
                    </a:lnTo>
                    <a:lnTo>
                      <a:pt x="77" y="285"/>
                    </a:lnTo>
                    <a:lnTo>
                      <a:pt x="78" y="293"/>
                    </a:lnTo>
                    <a:lnTo>
                      <a:pt x="81" y="301"/>
                    </a:lnTo>
                    <a:lnTo>
                      <a:pt x="84" y="309"/>
                    </a:lnTo>
                    <a:lnTo>
                      <a:pt x="87" y="317"/>
                    </a:lnTo>
                    <a:lnTo>
                      <a:pt x="88" y="325"/>
                    </a:lnTo>
                    <a:lnTo>
                      <a:pt x="89" y="334"/>
                    </a:lnTo>
                    <a:lnTo>
                      <a:pt x="91" y="343"/>
                    </a:lnTo>
                    <a:lnTo>
                      <a:pt x="93" y="352"/>
                    </a:lnTo>
                    <a:lnTo>
                      <a:pt x="96" y="356"/>
                    </a:lnTo>
                    <a:lnTo>
                      <a:pt x="101" y="363"/>
                    </a:lnTo>
                    <a:lnTo>
                      <a:pt x="105" y="369"/>
                    </a:lnTo>
                    <a:lnTo>
                      <a:pt x="109" y="374"/>
                    </a:lnTo>
                    <a:lnTo>
                      <a:pt x="99" y="375"/>
                    </a:lnTo>
                    <a:lnTo>
                      <a:pt x="95" y="381"/>
                    </a:lnTo>
                    <a:lnTo>
                      <a:pt x="93" y="386"/>
                    </a:lnTo>
                    <a:lnTo>
                      <a:pt x="97" y="394"/>
                    </a:lnTo>
                    <a:lnTo>
                      <a:pt x="103" y="400"/>
                    </a:lnTo>
                    <a:lnTo>
                      <a:pt x="111" y="406"/>
                    </a:lnTo>
                    <a:lnTo>
                      <a:pt x="119" y="410"/>
                    </a:lnTo>
                    <a:lnTo>
                      <a:pt x="127" y="414"/>
                    </a:lnTo>
                    <a:lnTo>
                      <a:pt x="119" y="414"/>
                    </a:lnTo>
                    <a:lnTo>
                      <a:pt x="114" y="414"/>
                    </a:lnTo>
                    <a:lnTo>
                      <a:pt x="109" y="416"/>
                    </a:lnTo>
                    <a:lnTo>
                      <a:pt x="107" y="420"/>
                    </a:lnTo>
                    <a:lnTo>
                      <a:pt x="104" y="427"/>
                    </a:lnTo>
                    <a:lnTo>
                      <a:pt x="104" y="435"/>
                    </a:lnTo>
                    <a:lnTo>
                      <a:pt x="104" y="443"/>
                    </a:lnTo>
                    <a:lnTo>
                      <a:pt x="107" y="452"/>
                    </a:lnTo>
                    <a:lnTo>
                      <a:pt x="105" y="460"/>
                    </a:lnTo>
                    <a:lnTo>
                      <a:pt x="105" y="470"/>
                    </a:lnTo>
                    <a:lnTo>
                      <a:pt x="107" y="477"/>
                    </a:lnTo>
                    <a:lnTo>
                      <a:pt x="109" y="485"/>
                    </a:lnTo>
                    <a:lnTo>
                      <a:pt x="112" y="493"/>
                    </a:lnTo>
                    <a:lnTo>
                      <a:pt x="115" y="501"/>
                    </a:lnTo>
                    <a:lnTo>
                      <a:pt x="114" y="509"/>
                    </a:lnTo>
                    <a:lnTo>
                      <a:pt x="114" y="517"/>
                    </a:lnTo>
                    <a:lnTo>
                      <a:pt x="111" y="525"/>
                    </a:lnTo>
                    <a:lnTo>
                      <a:pt x="107" y="534"/>
                    </a:lnTo>
                    <a:lnTo>
                      <a:pt x="107" y="545"/>
                    </a:lnTo>
                    <a:lnTo>
                      <a:pt x="104" y="552"/>
                    </a:lnTo>
                    <a:lnTo>
                      <a:pt x="97" y="553"/>
                    </a:lnTo>
                    <a:lnTo>
                      <a:pt x="91" y="555"/>
                    </a:lnTo>
                    <a:lnTo>
                      <a:pt x="82" y="555"/>
                    </a:lnTo>
                    <a:lnTo>
                      <a:pt x="76" y="556"/>
                    </a:lnTo>
                    <a:lnTo>
                      <a:pt x="72" y="557"/>
                    </a:lnTo>
                    <a:lnTo>
                      <a:pt x="72" y="561"/>
                    </a:lnTo>
                    <a:lnTo>
                      <a:pt x="70" y="567"/>
                    </a:lnTo>
                    <a:lnTo>
                      <a:pt x="72" y="575"/>
                    </a:lnTo>
                    <a:lnTo>
                      <a:pt x="73" y="582"/>
                    </a:lnTo>
                    <a:lnTo>
                      <a:pt x="70" y="588"/>
                    </a:lnTo>
                    <a:lnTo>
                      <a:pt x="64" y="594"/>
                    </a:lnTo>
                    <a:lnTo>
                      <a:pt x="58" y="601"/>
                    </a:lnTo>
                    <a:lnTo>
                      <a:pt x="50" y="606"/>
                    </a:lnTo>
                    <a:lnTo>
                      <a:pt x="46" y="611"/>
                    </a:lnTo>
                    <a:lnTo>
                      <a:pt x="46" y="617"/>
                    </a:lnTo>
                    <a:lnTo>
                      <a:pt x="54" y="625"/>
                    </a:lnTo>
                    <a:lnTo>
                      <a:pt x="43" y="624"/>
                    </a:lnTo>
                    <a:lnTo>
                      <a:pt x="34" y="628"/>
                    </a:lnTo>
                    <a:lnTo>
                      <a:pt x="26" y="632"/>
                    </a:lnTo>
                    <a:lnTo>
                      <a:pt x="19" y="640"/>
                    </a:lnTo>
                    <a:lnTo>
                      <a:pt x="11" y="646"/>
                    </a:lnTo>
                    <a:lnTo>
                      <a:pt x="7" y="656"/>
                    </a:lnTo>
                    <a:lnTo>
                      <a:pt x="2" y="664"/>
                    </a:lnTo>
                    <a:lnTo>
                      <a:pt x="0" y="672"/>
                    </a:lnTo>
                    <a:lnTo>
                      <a:pt x="7" y="675"/>
                    </a:lnTo>
                    <a:lnTo>
                      <a:pt x="14" y="682"/>
                    </a:lnTo>
                    <a:lnTo>
                      <a:pt x="20" y="687"/>
                    </a:lnTo>
                    <a:lnTo>
                      <a:pt x="29" y="694"/>
                    </a:lnTo>
                    <a:lnTo>
                      <a:pt x="35" y="698"/>
                    </a:lnTo>
                    <a:lnTo>
                      <a:pt x="43" y="700"/>
                    </a:lnTo>
                    <a:lnTo>
                      <a:pt x="51" y="698"/>
                    </a:lnTo>
                    <a:lnTo>
                      <a:pt x="60" y="692"/>
                    </a:lnTo>
                    <a:lnTo>
                      <a:pt x="70" y="683"/>
                    </a:lnTo>
                    <a:lnTo>
                      <a:pt x="82" y="677"/>
                    </a:lnTo>
                    <a:lnTo>
                      <a:pt x="95" y="673"/>
                    </a:lnTo>
                    <a:lnTo>
                      <a:pt x="109" y="672"/>
                    </a:lnTo>
                    <a:lnTo>
                      <a:pt x="122" y="668"/>
                    </a:lnTo>
                    <a:lnTo>
                      <a:pt x="135" y="665"/>
                    </a:lnTo>
                    <a:lnTo>
                      <a:pt x="147" y="659"/>
                    </a:lnTo>
                    <a:lnTo>
                      <a:pt x="158" y="649"/>
                    </a:lnTo>
                    <a:lnTo>
                      <a:pt x="155" y="638"/>
                    </a:lnTo>
                    <a:lnTo>
                      <a:pt x="153" y="630"/>
                    </a:lnTo>
                    <a:lnTo>
                      <a:pt x="147" y="630"/>
                    </a:lnTo>
                    <a:lnTo>
                      <a:pt x="140" y="633"/>
                    </a:lnTo>
                    <a:lnTo>
                      <a:pt x="135" y="636"/>
                    </a:lnTo>
                    <a:lnTo>
                      <a:pt x="134" y="640"/>
                    </a:lnTo>
                    <a:lnTo>
                      <a:pt x="131" y="632"/>
                    </a:lnTo>
                    <a:lnTo>
                      <a:pt x="128" y="624"/>
                    </a:lnTo>
                    <a:lnTo>
                      <a:pt x="123" y="615"/>
                    </a:lnTo>
                    <a:lnTo>
                      <a:pt x="119" y="613"/>
                    </a:lnTo>
                    <a:lnTo>
                      <a:pt x="120" y="607"/>
                    </a:lnTo>
                    <a:lnTo>
                      <a:pt x="123" y="601"/>
                    </a:lnTo>
                    <a:lnTo>
                      <a:pt x="126" y="592"/>
                    </a:lnTo>
                    <a:lnTo>
                      <a:pt x="127" y="587"/>
                    </a:lnTo>
                    <a:lnTo>
                      <a:pt x="131" y="588"/>
                    </a:lnTo>
                    <a:lnTo>
                      <a:pt x="136" y="591"/>
                    </a:lnTo>
                    <a:lnTo>
                      <a:pt x="134" y="601"/>
                    </a:lnTo>
                    <a:lnTo>
                      <a:pt x="138" y="610"/>
                    </a:lnTo>
                    <a:lnTo>
                      <a:pt x="146" y="618"/>
                    </a:lnTo>
                    <a:lnTo>
                      <a:pt x="158" y="625"/>
                    </a:lnTo>
                    <a:lnTo>
                      <a:pt x="170" y="628"/>
                    </a:lnTo>
                    <a:lnTo>
                      <a:pt x="184" y="628"/>
                    </a:lnTo>
                    <a:lnTo>
                      <a:pt x="196" y="625"/>
                    </a:lnTo>
                    <a:lnTo>
                      <a:pt x="205" y="619"/>
                    </a:lnTo>
                    <a:lnTo>
                      <a:pt x="213" y="618"/>
                    </a:lnTo>
                    <a:lnTo>
                      <a:pt x="220" y="614"/>
                    </a:lnTo>
                    <a:lnTo>
                      <a:pt x="224" y="609"/>
                    </a:lnTo>
                    <a:lnTo>
                      <a:pt x="225" y="602"/>
                    </a:lnTo>
                    <a:lnTo>
                      <a:pt x="223" y="594"/>
                    </a:lnTo>
                    <a:lnTo>
                      <a:pt x="220" y="587"/>
                    </a:lnTo>
                    <a:lnTo>
                      <a:pt x="216" y="580"/>
                    </a:lnTo>
                    <a:lnTo>
                      <a:pt x="212" y="576"/>
                    </a:lnTo>
                    <a:lnTo>
                      <a:pt x="217" y="572"/>
                    </a:lnTo>
                    <a:lnTo>
                      <a:pt x="225" y="574"/>
                    </a:lnTo>
                    <a:lnTo>
                      <a:pt x="234" y="576"/>
                    </a:lnTo>
                    <a:lnTo>
                      <a:pt x="243" y="583"/>
                    </a:lnTo>
                    <a:lnTo>
                      <a:pt x="250" y="586"/>
                    </a:lnTo>
                    <a:lnTo>
                      <a:pt x="256" y="586"/>
                    </a:lnTo>
                    <a:lnTo>
                      <a:pt x="258" y="583"/>
                    </a:lnTo>
                    <a:lnTo>
                      <a:pt x="261" y="580"/>
                    </a:lnTo>
                    <a:lnTo>
                      <a:pt x="262" y="575"/>
                    </a:lnTo>
                    <a:lnTo>
                      <a:pt x="265" y="570"/>
                    </a:lnTo>
                    <a:lnTo>
                      <a:pt x="277" y="567"/>
                    </a:lnTo>
                    <a:lnTo>
                      <a:pt x="289" y="566"/>
                    </a:lnTo>
                    <a:lnTo>
                      <a:pt x="300" y="561"/>
                    </a:lnTo>
                    <a:lnTo>
                      <a:pt x="312" y="559"/>
                    </a:lnTo>
                    <a:lnTo>
                      <a:pt x="321" y="553"/>
                    </a:lnTo>
                    <a:lnTo>
                      <a:pt x="329" y="545"/>
                    </a:lnTo>
                    <a:lnTo>
                      <a:pt x="333" y="536"/>
                    </a:lnTo>
                    <a:lnTo>
                      <a:pt x="335" y="524"/>
                    </a:lnTo>
                    <a:lnTo>
                      <a:pt x="341" y="524"/>
                    </a:lnTo>
                    <a:lnTo>
                      <a:pt x="347" y="529"/>
                    </a:lnTo>
                    <a:lnTo>
                      <a:pt x="350" y="536"/>
                    </a:lnTo>
                    <a:lnTo>
                      <a:pt x="354" y="543"/>
                    </a:lnTo>
                    <a:lnTo>
                      <a:pt x="356" y="548"/>
                    </a:lnTo>
                    <a:lnTo>
                      <a:pt x="362" y="552"/>
                    </a:lnTo>
                    <a:lnTo>
                      <a:pt x="368" y="552"/>
                    </a:lnTo>
                    <a:lnTo>
                      <a:pt x="381" y="548"/>
                    </a:lnTo>
                    <a:lnTo>
                      <a:pt x="387" y="541"/>
                    </a:lnTo>
                    <a:lnTo>
                      <a:pt x="394" y="534"/>
                    </a:lnTo>
                    <a:lnTo>
                      <a:pt x="399" y="525"/>
                    </a:lnTo>
                    <a:lnTo>
                      <a:pt x="406" y="517"/>
                    </a:lnTo>
                    <a:lnTo>
                      <a:pt x="410" y="506"/>
                    </a:lnTo>
                    <a:lnTo>
                      <a:pt x="414" y="497"/>
                    </a:lnTo>
                    <a:lnTo>
                      <a:pt x="417" y="487"/>
                    </a:lnTo>
                    <a:lnTo>
                      <a:pt x="421" y="478"/>
                    </a:lnTo>
                    <a:lnTo>
                      <a:pt x="422" y="467"/>
                    </a:lnTo>
                    <a:lnTo>
                      <a:pt x="425" y="458"/>
                    </a:lnTo>
                    <a:lnTo>
                      <a:pt x="426" y="448"/>
                    </a:lnTo>
                    <a:lnTo>
                      <a:pt x="429" y="440"/>
                    </a:lnTo>
                    <a:lnTo>
                      <a:pt x="432" y="427"/>
                    </a:lnTo>
                    <a:lnTo>
                      <a:pt x="437" y="421"/>
                    </a:lnTo>
                    <a:lnTo>
                      <a:pt x="428" y="419"/>
                    </a:lnTo>
                    <a:lnTo>
                      <a:pt x="422" y="416"/>
                    </a:lnTo>
                    <a:lnTo>
                      <a:pt x="417" y="412"/>
                    </a:lnTo>
                    <a:lnTo>
                      <a:pt x="416" y="408"/>
                    </a:lnTo>
                    <a:lnTo>
                      <a:pt x="412" y="398"/>
                    </a:lnTo>
                    <a:lnTo>
                      <a:pt x="412" y="387"/>
                    </a:lnTo>
                    <a:lnTo>
                      <a:pt x="410" y="374"/>
                    </a:lnTo>
                    <a:lnTo>
                      <a:pt x="410" y="363"/>
                    </a:lnTo>
                    <a:lnTo>
                      <a:pt x="408" y="351"/>
                    </a:lnTo>
                    <a:lnTo>
                      <a:pt x="402" y="343"/>
                    </a:lnTo>
                    <a:lnTo>
                      <a:pt x="393" y="346"/>
                    </a:lnTo>
                    <a:lnTo>
                      <a:pt x="387" y="352"/>
                    </a:lnTo>
                    <a:lnTo>
                      <a:pt x="385" y="358"/>
                    </a:lnTo>
                    <a:lnTo>
                      <a:pt x="385" y="366"/>
                    </a:lnTo>
                    <a:lnTo>
                      <a:pt x="383" y="373"/>
                    </a:lnTo>
                    <a:lnTo>
                      <a:pt x="383" y="381"/>
                    </a:lnTo>
                    <a:lnTo>
                      <a:pt x="381" y="387"/>
                    </a:lnTo>
                    <a:lnTo>
                      <a:pt x="375" y="396"/>
                    </a:lnTo>
                    <a:lnTo>
                      <a:pt x="379" y="398"/>
                    </a:lnTo>
                    <a:lnTo>
                      <a:pt x="385" y="405"/>
                    </a:lnTo>
                    <a:lnTo>
                      <a:pt x="370" y="409"/>
                    </a:lnTo>
                    <a:lnTo>
                      <a:pt x="359" y="405"/>
                    </a:lnTo>
                    <a:lnTo>
                      <a:pt x="350" y="396"/>
                    </a:lnTo>
                    <a:lnTo>
                      <a:pt x="345" y="383"/>
                    </a:lnTo>
                    <a:lnTo>
                      <a:pt x="343" y="375"/>
                    </a:lnTo>
                    <a:lnTo>
                      <a:pt x="343" y="369"/>
                    </a:lnTo>
                    <a:lnTo>
                      <a:pt x="343" y="361"/>
                    </a:lnTo>
                    <a:lnTo>
                      <a:pt x="347" y="355"/>
                    </a:lnTo>
                    <a:lnTo>
                      <a:pt x="350" y="350"/>
                    </a:lnTo>
                    <a:lnTo>
                      <a:pt x="355" y="346"/>
                    </a:lnTo>
                    <a:lnTo>
                      <a:pt x="362" y="343"/>
                    </a:lnTo>
                    <a:lnTo>
                      <a:pt x="371" y="344"/>
                    </a:lnTo>
                    <a:lnTo>
                      <a:pt x="377" y="339"/>
                    </a:lnTo>
                    <a:lnTo>
                      <a:pt x="383" y="335"/>
                    </a:lnTo>
                    <a:lnTo>
                      <a:pt x="390" y="328"/>
                    </a:lnTo>
                    <a:lnTo>
                      <a:pt x="395" y="323"/>
                    </a:lnTo>
                    <a:lnTo>
                      <a:pt x="398" y="315"/>
                    </a:lnTo>
                    <a:lnTo>
                      <a:pt x="399" y="308"/>
                    </a:lnTo>
                    <a:lnTo>
                      <a:pt x="395" y="301"/>
                    </a:lnTo>
                    <a:lnTo>
                      <a:pt x="390" y="294"/>
                    </a:lnTo>
                    <a:lnTo>
                      <a:pt x="386" y="286"/>
                    </a:lnTo>
                    <a:lnTo>
                      <a:pt x="379" y="278"/>
                    </a:lnTo>
                    <a:lnTo>
                      <a:pt x="372" y="269"/>
                    </a:lnTo>
                    <a:lnTo>
                      <a:pt x="368" y="261"/>
                    </a:lnTo>
                    <a:lnTo>
                      <a:pt x="366" y="253"/>
                    </a:lnTo>
                    <a:lnTo>
                      <a:pt x="367" y="247"/>
                    </a:lnTo>
                    <a:lnTo>
                      <a:pt x="368" y="245"/>
                    </a:lnTo>
                    <a:lnTo>
                      <a:pt x="374" y="243"/>
                    </a:lnTo>
                    <a:lnTo>
                      <a:pt x="381" y="243"/>
                    </a:lnTo>
                    <a:lnTo>
                      <a:pt x="390" y="245"/>
                    </a:lnTo>
                    <a:lnTo>
                      <a:pt x="387" y="230"/>
                    </a:lnTo>
                    <a:lnTo>
                      <a:pt x="386" y="216"/>
                    </a:lnTo>
                    <a:lnTo>
                      <a:pt x="383" y="201"/>
                    </a:lnTo>
                    <a:lnTo>
                      <a:pt x="383" y="188"/>
                    </a:lnTo>
                    <a:lnTo>
                      <a:pt x="382" y="173"/>
                    </a:lnTo>
                    <a:lnTo>
                      <a:pt x="382" y="160"/>
                    </a:lnTo>
                    <a:lnTo>
                      <a:pt x="382" y="146"/>
                    </a:lnTo>
                    <a:lnTo>
                      <a:pt x="382" y="133"/>
                    </a:lnTo>
                    <a:lnTo>
                      <a:pt x="375" y="124"/>
                    </a:lnTo>
                    <a:lnTo>
                      <a:pt x="370" y="120"/>
                    </a:lnTo>
                    <a:lnTo>
                      <a:pt x="366" y="119"/>
                    </a:lnTo>
                    <a:lnTo>
                      <a:pt x="362" y="122"/>
                    </a:lnTo>
                    <a:lnTo>
                      <a:pt x="352" y="127"/>
                    </a:lnTo>
                    <a:lnTo>
                      <a:pt x="341" y="133"/>
                    </a:lnTo>
                    <a:lnTo>
                      <a:pt x="339" y="123"/>
                    </a:lnTo>
                    <a:lnTo>
                      <a:pt x="337" y="114"/>
                    </a:lnTo>
                    <a:lnTo>
                      <a:pt x="337" y="106"/>
                    </a:lnTo>
                    <a:lnTo>
                      <a:pt x="337" y="98"/>
                    </a:lnTo>
                    <a:lnTo>
                      <a:pt x="336" y="88"/>
                    </a:lnTo>
                    <a:lnTo>
                      <a:pt x="335" y="79"/>
                    </a:lnTo>
                    <a:lnTo>
                      <a:pt x="333" y="71"/>
                    </a:lnTo>
                    <a:lnTo>
                      <a:pt x="333" y="62"/>
                    </a:lnTo>
                    <a:lnTo>
                      <a:pt x="331" y="53"/>
                    </a:lnTo>
                    <a:lnTo>
                      <a:pt x="328" y="45"/>
                    </a:lnTo>
                    <a:lnTo>
                      <a:pt x="325" y="37"/>
                    </a:lnTo>
                    <a:lnTo>
                      <a:pt x="324" y="29"/>
                    </a:lnTo>
                    <a:lnTo>
                      <a:pt x="320" y="21"/>
                    </a:lnTo>
                    <a:lnTo>
                      <a:pt x="316" y="13"/>
                    </a:lnTo>
                    <a:lnTo>
                      <a:pt x="312" y="6"/>
                    </a:lnTo>
                    <a:lnTo>
                      <a:pt x="308" y="0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00AB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60" name="Freeform 208"/>
              <p:cNvSpPr>
                <a:spLocks/>
              </p:cNvSpPr>
              <p:nvPr/>
            </p:nvSpPr>
            <p:spPr bwMode="auto">
              <a:xfrm>
                <a:off x="4165" y="3061"/>
                <a:ext cx="38" cy="12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5"/>
                  </a:cxn>
                  <a:cxn ang="0">
                    <a:pos x="11" y="13"/>
                  </a:cxn>
                  <a:cxn ang="0">
                    <a:pos x="14" y="21"/>
                  </a:cxn>
                  <a:cxn ang="0">
                    <a:pos x="16" y="29"/>
                  </a:cxn>
                  <a:cxn ang="0">
                    <a:pos x="19" y="36"/>
                  </a:cxn>
                  <a:cxn ang="0">
                    <a:pos x="23" y="44"/>
                  </a:cxn>
                  <a:cxn ang="0">
                    <a:pos x="29" y="49"/>
                  </a:cxn>
                  <a:cxn ang="0">
                    <a:pos x="38" y="55"/>
                  </a:cxn>
                  <a:cxn ang="0">
                    <a:pos x="33" y="62"/>
                  </a:cxn>
                  <a:cxn ang="0">
                    <a:pos x="31" y="71"/>
                  </a:cxn>
                  <a:cxn ang="0">
                    <a:pos x="30" y="82"/>
                  </a:cxn>
                  <a:cxn ang="0">
                    <a:pos x="30" y="93"/>
                  </a:cxn>
                  <a:cxn ang="0">
                    <a:pos x="27" y="102"/>
                  </a:cxn>
                  <a:cxn ang="0">
                    <a:pos x="25" y="111"/>
                  </a:cxn>
                  <a:cxn ang="0">
                    <a:pos x="19" y="118"/>
                  </a:cxn>
                  <a:cxn ang="0">
                    <a:pos x="10" y="125"/>
                  </a:cxn>
                  <a:cxn ang="0">
                    <a:pos x="11" y="114"/>
                  </a:cxn>
                  <a:cxn ang="0">
                    <a:pos x="15" y="105"/>
                  </a:cxn>
                  <a:cxn ang="0">
                    <a:pos x="18" y="94"/>
                  </a:cxn>
                  <a:cxn ang="0">
                    <a:pos x="21" y="84"/>
                  </a:cxn>
                  <a:cxn ang="0">
                    <a:pos x="19" y="72"/>
                  </a:cxn>
                  <a:cxn ang="0">
                    <a:pos x="19" y="64"/>
                  </a:cxn>
                  <a:cxn ang="0">
                    <a:pos x="14" y="55"/>
                  </a:cxn>
                  <a:cxn ang="0">
                    <a:pos x="7" y="48"/>
                  </a:cxn>
                  <a:cxn ang="0">
                    <a:pos x="0" y="35"/>
                  </a:cxn>
                  <a:cxn ang="0">
                    <a:pos x="2" y="22"/>
                  </a:cxn>
                  <a:cxn ang="0">
                    <a:pos x="4" y="1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38" h="125">
                    <a:moveTo>
                      <a:pt x="4" y="0"/>
                    </a:moveTo>
                    <a:lnTo>
                      <a:pt x="7" y="5"/>
                    </a:lnTo>
                    <a:lnTo>
                      <a:pt x="11" y="13"/>
                    </a:lnTo>
                    <a:lnTo>
                      <a:pt x="14" y="21"/>
                    </a:lnTo>
                    <a:lnTo>
                      <a:pt x="16" y="29"/>
                    </a:lnTo>
                    <a:lnTo>
                      <a:pt x="19" y="36"/>
                    </a:lnTo>
                    <a:lnTo>
                      <a:pt x="23" y="44"/>
                    </a:lnTo>
                    <a:lnTo>
                      <a:pt x="29" y="49"/>
                    </a:lnTo>
                    <a:lnTo>
                      <a:pt x="38" y="55"/>
                    </a:lnTo>
                    <a:lnTo>
                      <a:pt x="33" y="62"/>
                    </a:lnTo>
                    <a:lnTo>
                      <a:pt x="31" y="71"/>
                    </a:lnTo>
                    <a:lnTo>
                      <a:pt x="30" y="82"/>
                    </a:lnTo>
                    <a:lnTo>
                      <a:pt x="30" y="93"/>
                    </a:lnTo>
                    <a:lnTo>
                      <a:pt x="27" y="102"/>
                    </a:lnTo>
                    <a:lnTo>
                      <a:pt x="25" y="111"/>
                    </a:lnTo>
                    <a:lnTo>
                      <a:pt x="19" y="118"/>
                    </a:lnTo>
                    <a:lnTo>
                      <a:pt x="10" y="125"/>
                    </a:lnTo>
                    <a:lnTo>
                      <a:pt x="11" y="114"/>
                    </a:lnTo>
                    <a:lnTo>
                      <a:pt x="15" y="105"/>
                    </a:lnTo>
                    <a:lnTo>
                      <a:pt x="18" y="94"/>
                    </a:lnTo>
                    <a:lnTo>
                      <a:pt x="21" y="84"/>
                    </a:lnTo>
                    <a:lnTo>
                      <a:pt x="19" y="72"/>
                    </a:lnTo>
                    <a:lnTo>
                      <a:pt x="19" y="64"/>
                    </a:lnTo>
                    <a:lnTo>
                      <a:pt x="14" y="55"/>
                    </a:lnTo>
                    <a:lnTo>
                      <a:pt x="7" y="48"/>
                    </a:lnTo>
                    <a:lnTo>
                      <a:pt x="0" y="35"/>
                    </a:lnTo>
                    <a:lnTo>
                      <a:pt x="2" y="22"/>
                    </a:lnTo>
                    <a:lnTo>
                      <a:pt x="4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61" name="Freeform 209"/>
              <p:cNvSpPr>
                <a:spLocks/>
              </p:cNvSpPr>
              <p:nvPr/>
            </p:nvSpPr>
            <p:spPr bwMode="auto">
              <a:xfrm>
                <a:off x="4335" y="2683"/>
                <a:ext cx="7" cy="1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8"/>
                  </a:cxn>
                  <a:cxn ang="0">
                    <a:pos x="3" y="12"/>
                  </a:cxn>
                  <a:cxn ang="0">
                    <a:pos x="7" y="8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2">
                    <a:moveTo>
                      <a:pt x="7" y="0"/>
                    </a:moveTo>
                    <a:lnTo>
                      <a:pt x="0" y="8"/>
                    </a:lnTo>
                    <a:lnTo>
                      <a:pt x="3" y="12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62" name="Freeform 210"/>
              <p:cNvSpPr>
                <a:spLocks/>
              </p:cNvSpPr>
              <p:nvPr/>
            </p:nvSpPr>
            <p:spPr bwMode="auto">
              <a:xfrm>
                <a:off x="4304" y="2726"/>
                <a:ext cx="26" cy="72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9" y="9"/>
                  </a:cxn>
                  <a:cxn ang="0">
                    <a:pos x="16" y="19"/>
                  </a:cxn>
                  <a:cxn ang="0">
                    <a:pos x="15" y="28"/>
                  </a:cxn>
                  <a:cxn ang="0">
                    <a:pos x="15" y="38"/>
                  </a:cxn>
                  <a:cxn ang="0">
                    <a:pos x="12" y="46"/>
                  </a:cxn>
                  <a:cxn ang="0">
                    <a:pos x="10" y="55"/>
                  </a:cxn>
                  <a:cxn ang="0">
                    <a:pos x="4" y="63"/>
                  </a:cxn>
                  <a:cxn ang="0">
                    <a:pos x="0" y="72"/>
                  </a:cxn>
                  <a:cxn ang="0">
                    <a:pos x="4" y="72"/>
                  </a:cxn>
                  <a:cxn ang="0">
                    <a:pos x="11" y="72"/>
                  </a:cxn>
                  <a:cxn ang="0">
                    <a:pos x="18" y="72"/>
                  </a:cxn>
                  <a:cxn ang="0">
                    <a:pos x="23" y="72"/>
                  </a:cxn>
                  <a:cxn ang="0">
                    <a:pos x="23" y="62"/>
                  </a:cxn>
                  <a:cxn ang="0">
                    <a:pos x="24" y="54"/>
                  </a:cxn>
                  <a:cxn ang="0">
                    <a:pos x="24" y="45"/>
                  </a:cxn>
                  <a:cxn ang="0">
                    <a:pos x="26" y="36"/>
                  </a:cxn>
                  <a:cxn ang="0">
                    <a:pos x="24" y="27"/>
                  </a:cxn>
                  <a:cxn ang="0">
                    <a:pos x="24" y="18"/>
                  </a:cxn>
                  <a:cxn ang="0">
                    <a:pos x="23" y="8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26" h="72">
                    <a:moveTo>
                      <a:pt x="23" y="0"/>
                    </a:moveTo>
                    <a:lnTo>
                      <a:pt x="19" y="9"/>
                    </a:lnTo>
                    <a:lnTo>
                      <a:pt x="16" y="19"/>
                    </a:lnTo>
                    <a:lnTo>
                      <a:pt x="15" y="28"/>
                    </a:lnTo>
                    <a:lnTo>
                      <a:pt x="15" y="38"/>
                    </a:lnTo>
                    <a:lnTo>
                      <a:pt x="12" y="46"/>
                    </a:lnTo>
                    <a:lnTo>
                      <a:pt x="10" y="55"/>
                    </a:lnTo>
                    <a:lnTo>
                      <a:pt x="4" y="63"/>
                    </a:lnTo>
                    <a:lnTo>
                      <a:pt x="0" y="72"/>
                    </a:lnTo>
                    <a:lnTo>
                      <a:pt x="4" y="72"/>
                    </a:lnTo>
                    <a:lnTo>
                      <a:pt x="11" y="72"/>
                    </a:lnTo>
                    <a:lnTo>
                      <a:pt x="18" y="72"/>
                    </a:lnTo>
                    <a:lnTo>
                      <a:pt x="23" y="72"/>
                    </a:lnTo>
                    <a:lnTo>
                      <a:pt x="23" y="62"/>
                    </a:lnTo>
                    <a:lnTo>
                      <a:pt x="24" y="54"/>
                    </a:lnTo>
                    <a:lnTo>
                      <a:pt x="24" y="45"/>
                    </a:lnTo>
                    <a:lnTo>
                      <a:pt x="26" y="36"/>
                    </a:lnTo>
                    <a:lnTo>
                      <a:pt x="24" y="27"/>
                    </a:lnTo>
                    <a:lnTo>
                      <a:pt x="24" y="18"/>
                    </a:lnTo>
                    <a:lnTo>
                      <a:pt x="23" y="8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63" name="Freeform 211"/>
              <p:cNvSpPr>
                <a:spLocks/>
              </p:cNvSpPr>
              <p:nvPr/>
            </p:nvSpPr>
            <p:spPr bwMode="auto">
              <a:xfrm>
                <a:off x="4357" y="2760"/>
                <a:ext cx="4" cy="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16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1" y="25"/>
                  </a:cxn>
                  <a:cxn ang="0">
                    <a:pos x="4" y="16"/>
                  </a:cxn>
                  <a:cxn ang="0">
                    <a:pos x="3" y="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36">
                    <a:moveTo>
                      <a:pt x="0" y="0"/>
                    </a:moveTo>
                    <a:lnTo>
                      <a:pt x="0" y="6"/>
                    </a:lnTo>
                    <a:lnTo>
                      <a:pt x="0" y="16"/>
                    </a:lnTo>
                    <a:lnTo>
                      <a:pt x="0" y="25"/>
                    </a:lnTo>
                    <a:lnTo>
                      <a:pt x="0" y="36"/>
                    </a:lnTo>
                    <a:lnTo>
                      <a:pt x="1" y="25"/>
                    </a:lnTo>
                    <a:lnTo>
                      <a:pt x="4" y="16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23965" name="Group 413"/>
            <p:cNvGrpSpPr>
              <a:grpSpLocks/>
            </p:cNvGrpSpPr>
            <p:nvPr/>
          </p:nvGrpSpPr>
          <p:grpSpPr bwMode="auto">
            <a:xfrm>
              <a:off x="1477963" y="3198813"/>
              <a:ext cx="5591175" cy="2536825"/>
              <a:chOff x="931" y="2015"/>
              <a:chExt cx="3522" cy="1598"/>
            </a:xfrm>
          </p:grpSpPr>
          <p:sp>
            <p:nvSpPr>
              <p:cNvPr id="23765" name="Freeform 213"/>
              <p:cNvSpPr>
                <a:spLocks/>
              </p:cNvSpPr>
              <p:nvPr/>
            </p:nvSpPr>
            <p:spPr bwMode="auto">
              <a:xfrm>
                <a:off x="4388" y="2796"/>
                <a:ext cx="12" cy="4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4" y="8"/>
                  </a:cxn>
                  <a:cxn ang="0">
                    <a:pos x="0" y="22"/>
                  </a:cxn>
                  <a:cxn ang="0">
                    <a:pos x="0" y="27"/>
                  </a:cxn>
                  <a:cxn ang="0">
                    <a:pos x="1" y="34"/>
                  </a:cxn>
                  <a:cxn ang="0">
                    <a:pos x="4" y="38"/>
                  </a:cxn>
                  <a:cxn ang="0">
                    <a:pos x="12" y="43"/>
                  </a:cxn>
                  <a:cxn ang="0">
                    <a:pos x="9" y="30"/>
                  </a:cxn>
                  <a:cxn ang="0">
                    <a:pos x="11" y="19"/>
                  </a:cxn>
                  <a:cxn ang="0">
                    <a:pos x="12" y="8"/>
                  </a:cxn>
                  <a:cxn ang="0">
                    <a:pos x="9" y="0"/>
                  </a:cxn>
                  <a:cxn ang="0">
                    <a:pos x="9" y="0"/>
                  </a:cxn>
                </a:cxnLst>
                <a:rect l="0" t="0" r="r" b="b"/>
                <a:pathLst>
                  <a:path w="12" h="43">
                    <a:moveTo>
                      <a:pt x="9" y="0"/>
                    </a:moveTo>
                    <a:lnTo>
                      <a:pt x="4" y="8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1" y="34"/>
                    </a:lnTo>
                    <a:lnTo>
                      <a:pt x="4" y="38"/>
                    </a:lnTo>
                    <a:lnTo>
                      <a:pt x="12" y="43"/>
                    </a:lnTo>
                    <a:lnTo>
                      <a:pt x="9" y="30"/>
                    </a:lnTo>
                    <a:lnTo>
                      <a:pt x="11" y="19"/>
                    </a:lnTo>
                    <a:lnTo>
                      <a:pt x="12" y="8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66" name="Freeform 214"/>
              <p:cNvSpPr>
                <a:spLocks/>
              </p:cNvSpPr>
              <p:nvPr/>
            </p:nvSpPr>
            <p:spPr bwMode="auto">
              <a:xfrm>
                <a:off x="4347" y="2824"/>
                <a:ext cx="17" cy="36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" y="10"/>
                  </a:cxn>
                  <a:cxn ang="0">
                    <a:pos x="11" y="21"/>
                  </a:cxn>
                  <a:cxn ang="0">
                    <a:pos x="8" y="29"/>
                  </a:cxn>
                  <a:cxn ang="0">
                    <a:pos x="0" y="32"/>
                  </a:cxn>
                  <a:cxn ang="0">
                    <a:pos x="0" y="33"/>
                  </a:cxn>
                  <a:cxn ang="0">
                    <a:pos x="4" y="36"/>
                  </a:cxn>
                  <a:cxn ang="0">
                    <a:pos x="13" y="30"/>
                  </a:cxn>
                  <a:cxn ang="0">
                    <a:pos x="17" y="22"/>
                  </a:cxn>
                  <a:cxn ang="0">
                    <a:pos x="15" y="10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17" h="36">
                    <a:moveTo>
                      <a:pt x="11" y="0"/>
                    </a:moveTo>
                    <a:lnTo>
                      <a:pt x="11" y="10"/>
                    </a:lnTo>
                    <a:lnTo>
                      <a:pt x="11" y="21"/>
                    </a:lnTo>
                    <a:lnTo>
                      <a:pt x="8" y="29"/>
                    </a:lnTo>
                    <a:lnTo>
                      <a:pt x="0" y="32"/>
                    </a:lnTo>
                    <a:lnTo>
                      <a:pt x="0" y="33"/>
                    </a:lnTo>
                    <a:lnTo>
                      <a:pt x="4" y="36"/>
                    </a:lnTo>
                    <a:lnTo>
                      <a:pt x="13" y="30"/>
                    </a:lnTo>
                    <a:lnTo>
                      <a:pt x="17" y="22"/>
                    </a:lnTo>
                    <a:lnTo>
                      <a:pt x="15" y="10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67" name="Freeform 215"/>
              <p:cNvSpPr>
                <a:spLocks/>
              </p:cNvSpPr>
              <p:nvPr/>
            </p:nvSpPr>
            <p:spPr bwMode="auto">
              <a:xfrm>
                <a:off x="4287" y="2849"/>
                <a:ext cx="33" cy="12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24" y="2"/>
                  </a:cxn>
                  <a:cxn ang="0">
                    <a:pos x="15" y="7"/>
                  </a:cxn>
                  <a:cxn ang="0">
                    <a:pos x="6" y="8"/>
                  </a:cxn>
                  <a:cxn ang="0">
                    <a:pos x="0" y="9"/>
                  </a:cxn>
                  <a:cxn ang="0">
                    <a:pos x="8" y="12"/>
                  </a:cxn>
                  <a:cxn ang="0">
                    <a:pos x="21" y="12"/>
                  </a:cxn>
                  <a:cxn ang="0">
                    <a:pos x="31" y="8"/>
                  </a:cxn>
                  <a:cxn ang="0">
                    <a:pos x="33" y="0"/>
                  </a:cxn>
                  <a:cxn ang="0">
                    <a:pos x="33" y="0"/>
                  </a:cxn>
                </a:cxnLst>
                <a:rect l="0" t="0" r="r" b="b"/>
                <a:pathLst>
                  <a:path w="33" h="12">
                    <a:moveTo>
                      <a:pt x="33" y="0"/>
                    </a:moveTo>
                    <a:lnTo>
                      <a:pt x="24" y="2"/>
                    </a:lnTo>
                    <a:lnTo>
                      <a:pt x="15" y="7"/>
                    </a:lnTo>
                    <a:lnTo>
                      <a:pt x="6" y="8"/>
                    </a:lnTo>
                    <a:lnTo>
                      <a:pt x="0" y="9"/>
                    </a:lnTo>
                    <a:lnTo>
                      <a:pt x="8" y="12"/>
                    </a:lnTo>
                    <a:lnTo>
                      <a:pt x="21" y="12"/>
                    </a:lnTo>
                    <a:lnTo>
                      <a:pt x="31" y="8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68" name="Freeform 216"/>
              <p:cNvSpPr>
                <a:spLocks/>
              </p:cNvSpPr>
              <p:nvPr/>
            </p:nvSpPr>
            <p:spPr bwMode="auto">
              <a:xfrm>
                <a:off x="4271" y="2860"/>
                <a:ext cx="6" cy="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1" y="4"/>
                  </a:cxn>
                  <a:cxn ang="0">
                    <a:pos x="5" y="4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0" y="0"/>
                    </a:lnTo>
                    <a:lnTo>
                      <a:pt x="1" y="4"/>
                    </a:lnTo>
                    <a:lnTo>
                      <a:pt x="5" y="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69" name="Freeform 217"/>
              <p:cNvSpPr>
                <a:spLocks/>
              </p:cNvSpPr>
              <p:nvPr/>
            </p:nvSpPr>
            <p:spPr bwMode="auto">
              <a:xfrm>
                <a:off x="4191" y="2868"/>
                <a:ext cx="65" cy="50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38" y="10"/>
                  </a:cxn>
                  <a:cxn ang="0">
                    <a:pos x="26" y="17"/>
                  </a:cxn>
                  <a:cxn ang="0">
                    <a:pos x="19" y="16"/>
                  </a:cxn>
                  <a:cxn ang="0">
                    <a:pos x="15" y="14"/>
                  </a:cxn>
                  <a:cxn ang="0">
                    <a:pos x="11" y="9"/>
                  </a:cxn>
                  <a:cxn ang="0">
                    <a:pos x="12" y="2"/>
                  </a:cxn>
                  <a:cxn ang="0">
                    <a:pos x="5" y="2"/>
                  </a:cxn>
                  <a:cxn ang="0">
                    <a:pos x="0" y="4"/>
                  </a:cxn>
                  <a:cxn ang="0">
                    <a:pos x="4" y="13"/>
                  </a:cxn>
                  <a:cxn ang="0">
                    <a:pos x="7" y="25"/>
                  </a:cxn>
                  <a:cxn ang="0">
                    <a:pos x="5" y="37"/>
                  </a:cxn>
                  <a:cxn ang="0">
                    <a:pos x="5" y="50"/>
                  </a:cxn>
                  <a:cxn ang="0">
                    <a:pos x="12" y="46"/>
                  </a:cxn>
                  <a:cxn ang="0">
                    <a:pos x="23" y="46"/>
                  </a:cxn>
                  <a:cxn ang="0">
                    <a:pos x="34" y="47"/>
                  </a:cxn>
                  <a:cxn ang="0">
                    <a:pos x="44" y="48"/>
                  </a:cxn>
                  <a:cxn ang="0">
                    <a:pos x="54" y="47"/>
                  </a:cxn>
                  <a:cxn ang="0">
                    <a:pos x="62" y="44"/>
                  </a:cxn>
                  <a:cxn ang="0">
                    <a:pos x="63" y="40"/>
                  </a:cxn>
                  <a:cxn ang="0">
                    <a:pos x="65" y="37"/>
                  </a:cxn>
                  <a:cxn ang="0">
                    <a:pos x="65" y="32"/>
                  </a:cxn>
                  <a:cxn ang="0">
                    <a:pos x="65" y="25"/>
                  </a:cxn>
                  <a:cxn ang="0">
                    <a:pos x="54" y="27"/>
                  </a:cxn>
                  <a:cxn ang="0">
                    <a:pos x="50" y="27"/>
                  </a:cxn>
                  <a:cxn ang="0">
                    <a:pos x="47" y="21"/>
                  </a:cxn>
                  <a:cxn ang="0">
                    <a:pos x="47" y="16"/>
                  </a:cxn>
                  <a:cxn ang="0">
                    <a:pos x="48" y="4"/>
                  </a:cxn>
                  <a:cxn ang="0">
                    <a:pos x="46" y="0"/>
                  </a:cxn>
                  <a:cxn ang="0">
                    <a:pos x="46" y="0"/>
                  </a:cxn>
                </a:cxnLst>
                <a:rect l="0" t="0" r="r" b="b"/>
                <a:pathLst>
                  <a:path w="65" h="50">
                    <a:moveTo>
                      <a:pt x="46" y="0"/>
                    </a:moveTo>
                    <a:lnTo>
                      <a:pt x="38" y="10"/>
                    </a:lnTo>
                    <a:lnTo>
                      <a:pt x="26" y="17"/>
                    </a:lnTo>
                    <a:lnTo>
                      <a:pt x="19" y="16"/>
                    </a:lnTo>
                    <a:lnTo>
                      <a:pt x="15" y="14"/>
                    </a:lnTo>
                    <a:lnTo>
                      <a:pt x="11" y="9"/>
                    </a:lnTo>
                    <a:lnTo>
                      <a:pt x="12" y="2"/>
                    </a:lnTo>
                    <a:lnTo>
                      <a:pt x="5" y="2"/>
                    </a:lnTo>
                    <a:lnTo>
                      <a:pt x="0" y="4"/>
                    </a:lnTo>
                    <a:lnTo>
                      <a:pt x="4" y="13"/>
                    </a:lnTo>
                    <a:lnTo>
                      <a:pt x="7" y="25"/>
                    </a:lnTo>
                    <a:lnTo>
                      <a:pt x="5" y="37"/>
                    </a:lnTo>
                    <a:lnTo>
                      <a:pt x="5" y="50"/>
                    </a:lnTo>
                    <a:lnTo>
                      <a:pt x="12" y="46"/>
                    </a:lnTo>
                    <a:lnTo>
                      <a:pt x="23" y="46"/>
                    </a:lnTo>
                    <a:lnTo>
                      <a:pt x="34" y="47"/>
                    </a:lnTo>
                    <a:lnTo>
                      <a:pt x="44" y="48"/>
                    </a:lnTo>
                    <a:lnTo>
                      <a:pt x="54" y="47"/>
                    </a:lnTo>
                    <a:lnTo>
                      <a:pt x="62" y="44"/>
                    </a:lnTo>
                    <a:lnTo>
                      <a:pt x="63" y="40"/>
                    </a:lnTo>
                    <a:lnTo>
                      <a:pt x="65" y="37"/>
                    </a:lnTo>
                    <a:lnTo>
                      <a:pt x="65" y="32"/>
                    </a:lnTo>
                    <a:lnTo>
                      <a:pt x="65" y="25"/>
                    </a:lnTo>
                    <a:lnTo>
                      <a:pt x="54" y="27"/>
                    </a:lnTo>
                    <a:lnTo>
                      <a:pt x="50" y="27"/>
                    </a:lnTo>
                    <a:lnTo>
                      <a:pt x="47" y="21"/>
                    </a:lnTo>
                    <a:lnTo>
                      <a:pt x="47" y="16"/>
                    </a:lnTo>
                    <a:lnTo>
                      <a:pt x="48" y="4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70" name="Freeform 218"/>
              <p:cNvSpPr>
                <a:spLocks/>
              </p:cNvSpPr>
              <p:nvPr/>
            </p:nvSpPr>
            <p:spPr bwMode="auto">
              <a:xfrm>
                <a:off x="4320" y="2881"/>
                <a:ext cx="31" cy="31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7" y="1"/>
                  </a:cxn>
                  <a:cxn ang="0">
                    <a:pos x="0" y="6"/>
                  </a:cxn>
                  <a:cxn ang="0">
                    <a:pos x="2" y="11"/>
                  </a:cxn>
                  <a:cxn ang="0">
                    <a:pos x="4" y="18"/>
                  </a:cxn>
                  <a:cxn ang="0">
                    <a:pos x="6" y="24"/>
                  </a:cxn>
                  <a:cxn ang="0">
                    <a:pos x="7" y="31"/>
                  </a:cxn>
                  <a:cxn ang="0">
                    <a:pos x="8" y="31"/>
                  </a:cxn>
                  <a:cxn ang="0">
                    <a:pos x="10" y="31"/>
                  </a:cxn>
                  <a:cxn ang="0">
                    <a:pos x="13" y="26"/>
                  </a:cxn>
                  <a:cxn ang="0">
                    <a:pos x="19" y="22"/>
                  </a:cxn>
                  <a:cxn ang="0">
                    <a:pos x="26" y="18"/>
                  </a:cxn>
                  <a:cxn ang="0">
                    <a:pos x="31" y="15"/>
                  </a:cxn>
                  <a:cxn ang="0">
                    <a:pos x="26" y="11"/>
                  </a:cxn>
                  <a:cxn ang="0">
                    <a:pos x="21" y="7"/>
                  </a:cxn>
                  <a:cxn ang="0">
                    <a:pos x="15" y="3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31" h="31">
                    <a:moveTo>
                      <a:pt x="13" y="0"/>
                    </a:moveTo>
                    <a:lnTo>
                      <a:pt x="7" y="1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4" y="18"/>
                    </a:lnTo>
                    <a:lnTo>
                      <a:pt x="6" y="24"/>
                    </a:lnTo>
                    <a:lnTo>
                      <a:pt x="7" y="31"/>
                    </a:lnTo>
                    <a:lnTo>
                      <a:pt x="8" y="31"/>
                    </a:lnTo>
                    <a:lnTo>
                      <a:pt x="10" y="31"/>
                    </a:lnTo>
                    <a:lnTo>
                      <a:pt x="13" y="26"/>
                    </a:lnTo>
                    <a:lnTo>
                      <a:pt x="19" y="22"/>
                    </a:lnTo>
                    <a:lnTo>
                      <a:pt x="26" y="18"/>
                    </a:lnTo>
                    <a:lnTo>
                      <a:pt x="31" y="15"/>
                    </a:lnTo>
                    <a:lnTo>
                      <a:pt x="26" y="11"/>
                    </a:lnTo>
                    <a:lnTo>
                      <a:pt x="21" y="7"/>
                    </a:lnTo>
                    <a:lnTo>
                      <a:pt x="15" y="3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71" name="Freeform 219"/>
              <p:cNvSpPr>
                <a:spLocks/>
              </p:cNvSpPr>
              <p:nvPr/>
            </p:nvSpPr>
            <p:spPr bwMode="auto">
              <a:xfrm>
                <a:off x="4287" y="2887"/>
                <a:ext cx="24" cy="2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9" y="4"/>
                  </a:cxn>
                  <a:cxn ang="0">
                    <a:pos x="13" y="10"/>
                  </a:cxn>
                  <a:cxn ang="0">
                    <a:pos x="6" y="16"/>
                  </a:cxn>
                  <a:cxn ang="0">
                    <a:pos x="0" y="18"/>
                  </a:cxn>
                  <a:cxn ang="0">
                    <a:pos x="4" y="21"/>
                  </a:cxn>
                  <a:cxn ang="0">
                    <a:pos x="8" y="24"/>
                  </a:cxn>
                  <a:cxn ang="0">
                    <a:pos x="10" y="17"/>
                  </a:cxn>
                  <a:cxn ang="0">
                    <a:pos x="17" y="12"/>
                  </a:cxn>
                  <a:cxn ang="0">
                    <a:pos x="23" y="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4" h="24">
                    <a:moveTo>
                      <a:pt x="24" y="0"/>
                    </a:moveTo>
                    <a:lnTo>
                      <a:pt x="19" y="4"/>
                    </a:lnTo>
                    <a:lnTo>
                      <a:pt x="13" y="10"/>
                    </a:lnTo>
                    <a:lnTo>
                      <a:pt x="6" y="16"/>
                    </a:lnTo>
                    <a:lnTo>
                      <a:pt x="0" y="18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0" y="17"/>
                    </a:lnTo>
                    <a:lnTo>
                      <a:pt x="17" y="12"/>
                    </a:lnTo>
                    <a:lnTo>
                      <a:pt x="23" y="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72" name="Freeform 220"/>
              <p:cNvSpPr>
                <a:spLocks/>
              </p:cNvSpPr>
              <p:nvPr/>
            </p:nvSpPr>
            <p:spPr bwMode="auto">
              <a:xfrm>
                <a:off x="4155" y="2892"/>
                <a:ext cx="20" cy="4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8"/>
                  </a:cxn>
                  <a:cxn ang="0">
                    <a:pos x="2" y="20"/>
                  </a:cxn>
                  <a:cxn ang="0">
                    <a:pos x="9" y="31"/>
                  </a:cxn>
                  <a:cxn ang="0">
                    <a:pos x="20" y="42"/>
                  </a:cxn>
                  <a:cxn ang="0">
                    <a:pos x="18" y="30"/>
                  </a:cxn>
                  <a:cxn ang="0">
                    <a:pos x="18" y="19"/>
                  </a:cxn>
                  <a:cxn ang="0">
                    <a:pos x="13" y="7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20" h="42">
                    <a:moveTo>
                      <a:pt x="5" y="0"/>
                    </a:moveTo>
                    <a:lnTo>
                      <a:pt x="0" y="8"/>
                    </a:lnTo>
                    <a:lnTo>
                      <a:pt x="2" y="20"/>
                    </a:lnTo>
                    <a:lnTo>
                      <a:pt x="9" y="31"/>
                    </a:lnTo>
                    <a:lnTo>
                      <a:pt x="20" y="42"/>
                    </a:lnTo>
                    <a:lnTo>
                      <a:pt x="18" y="30"/>
                    </a:lnTo>
                    <a:lnTo>
                      <a:pt x="18" y="19"/>
                    </a:lnTo>
                    <a:lnTo>
                      <a:pt x="13" y="7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73" name="Freeform 221"/>
              <p:cNvSpPr>
                <a:spLocks/>
              </p:cNvSpPr>
              <p:nvPr/>
            </p:nvSpPr>
            <p:spPr bwMode="auto">
              <a:xfrm>
                <a:off x="4261" y="2918"/>
                <a:ext cx="93" cy="55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70" y="9"/>
                  </a:cxn>
                  <a:cxn ang="0">
                    <a:pos x="62" y="14"/>
                  </a:cxn>
                  <a:cxn ang="0">
                    <a:pos x="53" y="18"/>
                  </a:cxn>
                  <a:cxn ang="0">
                    <a:pos x="45" y="24"/>
                  </a:cxn>
                  <a:cxn ang="0">
                    <a:pos x="54" y="21"/>
                  </a:cxn>
                  <a:cxn ang="0">
                    <a:pos x="59" y="25"/>
                  </a:cxn>
                  <a:cxn ang="0">
                    <a:pos x="59" y="31"/>
                  </a:cxn>
                  <a:cxn ang="0">
                    <a:pos x="59" y="39"/>
                  </a:cxn>
                  <a:cxn ang="0">
                    <a:pos x="54" y="43"/>
                  </a:cxn>
                  <a:cxn ang="0">
                    <a:pos x="50" y="47"/>
                  </a:cxn>
                  <a:cxn ang="0">
                    <a:pos x="43" y="44"/>
                  </a:cxn>
                  <a:cxn ang="0">
                    <a:pos x="38" y="37"/>
                  </a:cxn>
                  <a:cxn ang="0">
                    <a:pos x="41" y="31"/>
                  </a:cxn>
                  <a:cxn ang="0">
                    <a:pos x="43" y="27"/>
                  </a:cxn>
                  <a:cxn ang="0">
                    <a:pos x="30" y="24"/>
                  </a:cxn>
                  <a:cxn ang="0">
                    <a:pos x="19" y="24"/>
                  </a:cxn>
                  <a:cxn ang="0">
                    <a:pos x="10" y="24"/>
                  </a:cxn>
                  <a:cxn ang="0">
                    <a:pos x="0" y="28"/>
                  </a:cxn>
                  <a:cxn ang="0">
                    <a:pos x="4" y="37"/>
                  </a:cxn>
                  <a:cxn ang="0">
                    <a:pos x="7" y="48"/>
                  </a:cxn>
                  <a:cxn ang="0">
                    <a:pos x="11" y="37"/>
                  </a:cxn>
                  <a:cxn ang="0">
                    <a:pos x="19" y="36"/>
                  </a:cxn>
                  <a:cxn ang="0">
                    <a:pos x="27" y="37"/>
                  </a:cxn>
                  <a:cxn ang="0">
                    <a:pos x="36" y="43"/>
                  </a:cxn>
                  <a:cxn ang="0">
                    <a:pos x="45" y="48"/>
                  </a:cxn>
                  <a:cxn ang="0">
                    <a:pos x="55" y="53"/>
                  </a:cxn>
                  <a:cxn ang="0">
                    <a:pos x="63" y="55"/>
                  </a:cxn>
                  <a:cxn ang="0">
                    <a:pos x="74" y="52"/>
                  </a:cxn>
                  <a:cxn ang="0">
                    <a:pos x="84" y="52"/>
                  </a:cxn>
                  <a:cxn ang="0">
                    <a:pos x="93" y="52"/>
                  </a:cxn>
                  <a:cxn ang="0">
                    <a:pos x="86" y="40"/>
                  </a:cxn>
                  <a:cxn ang="0">
                    <a:pos x="77" y="31"/>
                  </a:cxn>
                  <a:cxn ang="0">
                    <a:pos x="73" y="24"/>
                  </a:cxn>
                  <a:cxn ang="0">
                    <a:pos x="73" y="18"/>
                  </a:cxn>
                  <a:cxn ang="0">
                    <a:pos x="74" y="12"/>
                  </a:cxn>
                  <a:cxn ang="0">
                    <a:pos x="81" y="6"/>
                  </a:cxn>
                  <a:cxn ang="0">
                    <a:pos x="76" y="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93" h="55">
                    <a:moveTo>
                      <a:pt x="72" y="0"/>
                    </a:moveTo>
                    <a:lnTo>
                      <a:pt x="70" y="9"/>
                    </a:lnTo>
                    <a:lnTo>
                      <a:pt x="62" y="14"/>
                    </a:lnTo>
                    <a:lnTo>
                      <a:pt x="53" y="18"/>
                    </a:lnTo>
                    <a:lnTo>
                      <a:pt x="45" y="24"/>
                    </a:lnTo>
                    <a:lnTo>
                      <a:pt x="54" y="21"/>
                    </a:lnTo>
                    <a:lnTo>
                      <a:pt x="59" y="25"/>
                    </a:lnTo>
                    <a:lnTo>
                      <a:pt x="59" y="31"/>
                    </a:lnTo>
                    <a:lnTo>
                      <a:pt x="59" y="39"/>
                    </a:lnTo>
                    <a:lnTo>
                      <a:pt x="54" y="43"/>
                    </a:lnTo>
                    <a:lnTo>
                      <a:pt x="50" y="47"/>
                    </a:lnTo>
                    <a:lnTo>
                      <a:pt x="43" y="44"/>
                    </a:lnTo>
                    <a:lnTo>
                      <a:pt x="38" y="37"/>
                    </a:lnTo>
                    <a:lnTo>
                      <a:pt x="41" y="31"/>
                    </a:lnTo>
                    <a:lnTo>
                      <a:pt x="43" y="27"/>
                    </a:lnTo>
                    <a:lnTo>
                      <a:pt x="30" y="24"/>
                    </a:lnTo>
                    <a:lnTo>
                      <a:pt x="19" y="24"/>
                    </a:lnTo>
                    <a:lnTo>
                      <a:pt x="10" y="24"/>
                    </a:lnTo>
                    <a:lnTo>
                      <a:pt x="0" y="28"/>
                    </a:lnTo>
                    <a:lnTo>
                      <a:pt x="4" y="37"/>
                    </a:lnTo>
                    <a:lnTo>
                      <a:pt x="7" y="48"/>
                    </a:lnTo>
                    <a:lnTo>
                      <a:pt x="11" y="37"/>
                    </a:lnTo>
                    <a:lnTo>
                      <a:pt x="19" y="36"/>
                    </a:lnTo>
                    <a:lnTo>
                      <a:pt x="27" y="37"/>
                    </a:lnTo>
                    <a:lnTo>
                      <a:pt x="36" y="43"/>
                    </a:lnTo>
                    <a:lnTo>
                      <a:pt x="45" y="48"/>
                    </a:lnTo>
                    <a:lnTo>
                      <a:pt x="55" y="53"/>
                    </a:lnTo>
                    <a:lnTo>
                      <a:pt x="63" y="55"/>
                    </a:lnTo>
                    <a:lnTo>
                      <a:pt x="74" y="52"/>
                    </a:lnTo>
                    <a:lnTo>
                      <a:pt x="84" y="52"/>
                    </a:lnTo>
                    <a:lnTo>
                      <a:pt x="93" y="52"/>
                    </a:lnTo>
                    <a:lnTo>
                      <a:pt x="86" y="40"/>
                    </a:lnTo>
                    <a:lnTo>
                      <a:pt x="77" y="31"/>
                    </a:lnTo>
                    <a:lnTo>
                      <a:pt x="73" y="24"/>
                    </a:lnTo>
                    <a:lnTo>
                      <a:pt x="73" y="18"/>
                    </a:lnTo>
                    <a:lnTo>
                      <a:pt x="74" y="12"/>
                    </a:lnTo>
                    <a:lnTo>
                      <a:pt x="81" y="6"/>
                    </a:lnTo>
                    <a:lnTo>
                      <a:pt x="76" y="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74" name="Freeform 222"/>
              <p:cNvSpPr>
                <a:spLocks/>
              </p:cNvSpPr>
              <p:nvPr/>
            </p:nvSpPr>
            <p:spPr bwMode="auto">
              <a:xfrm>
                <a:off x="4408" y="2936"/>
                <a:ext cx="5" cy="1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7"/>
                  </a:cxn>
                  <a:cxn ang="0">
                    <a:pos x="1" y="17"/>
                  </a:cxn>
                  <a:cxn ang="0">
                    <a:pos x="1" y="19"/>
                  </a:cxn>
                  <a:cxn ang="0">
                    <a:pos x="3" y="19"/>
                  </a:cxn>
                  <a:cxn ang="0">
                    <a:pos x="3" y="15"/>
                  </a:cxn>
                  <a:cxn ang="0">
                    <a:pos x="4" y="9"/>
                  </a:cxn>
                  <a:cxn ang="0">
                    <a:pos x="4" y="4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19">
                    <a:moveTo>
                      <a:pt x="5" y="0"/>
                    </a:moveTo>
                    <a:lnTo>
                      <a:pt x="0" y="7"/>
                    </a:lnTo>
                    <a:lnTo>
                      <a:pt x="1" y="17"/>
                    </a:lnTo>
                    <a:lnTo>
                      <a:pt x="1" y="19"/>
                    </a:lnTo>
                    <a:lnTo>
                      <a:pt x="3" y="19"/>
                    </a:lnTo>
                    <a:lnTo>
                      <a:pt x="3" y="15"/>
                    </a:lnTo>
                    <a:lnTo>
                      <a:pt x="4" y="9"/>
                    </a:lnTo>
                    <a:lnTo>
                      <a:pt x="4" y="4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75" name="Freeform 223"/>
              <p:cNvSpPr>
                <a:spLocks/>
              </p:cNvSpPr>
              <p:nvPr/>
            </p:nvSpPr>
            <p:spPr bwMode="auto">
              <a:xfrm>
                <a:off x="4364" y="2936"/>
                <a:ext cx="21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8" y="6"/>
                  </a:cxn>
                  <a:cxn ang="0">
                    <a:pos x="14" y="9"/>
                  </a:cxn>
                  <a:cxn ang="0">
                    <a:pos x="18" y="7"/>
                  </a:cxn>
                  <a:cxn ang="0">
                    <a:pos x="21" y="7"/>
                  </a:cxn>
                  <a:cxn ang="0">
                    <a:pos x="18" y="4"/>
                  </a:cxn>
                  <a:cxn ang="0">
                    <a:pos x="16" y="3"/>
                  </a:cxn>
                  <a:cxn ang="0">
                    <a:pos x="10" y="2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21" h="9">
                    <a:moveTo>
                      <a:pt x="5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8" y="6"/>
                    </a:lnTo>
                    <a:lnTo>
                      <a:pt x="14" y="9"/>
                    </a:lnTo>
                    <a:lnTo>
                      <a:pt x="18" y="7"/>
                    </a:lnTo>
                    <a:lnTo>
                      <a:pt x="21" y="7"/>
                    </a:lnTo>
                    <a:lnTo>
                      <a:pt x="18" y="4"/>
                    </a:lnTo>
                    <a:lnTo>
                      <a:pt x="16" y="3"/>
                    </a:lnTo>
                    <a:lnTo>
                      <a:pt x="10" y="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76" name="Freeform 224"/>
              <p:cNvSpPr>
                <a:spLocks/>
              </p:cNvSpPr>
              <p:nvPr/>
            </p:nvSpPr>
            <p:spPr bwMode="auto">
              <a:xfrm>
                <a:off x="4208" y="2946"/>
                <a:ext cx="50" cy="51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7" y="7"/>
                  </a:cxn>
                  <a:cxn ang="0">
                    <a:pos x="19" y="16"/>
                  </a:cxn>
                  <a:cxn ang="0">
                    <a:pos x="9" y="25"/>
                  </a:cxn>
                  <a:cxn ang="0">
                    <a:pos x="0" y="36"/>
                  </a:cxn>
                  <a:cxn ang="0">
                    <a:pos x="3" y="36"/>
                  </a:cxn>
                  <a:cxn ang="0">
                    <a:pos x="7" y="36"/>
                  </a:cxn>
                  <a:cxn ang="0">
                    <a:pos x="13" y="27"/>
                  </a:cxn>
                  <a:cxn ang="0">
                    <a:pos x="21" y="28"/>
                  </a:cxn>
                  <a:cxn ang="0">
                    <a:pos x="27" y="34"/>
                  </a:cxn>
                  <a:cxn ang="0">
                    <a:pos x="36" y="43"/>
                  </a:cxn>
                  <a:cxn ang="0">
                    <a:pos x="41" y="48"/>
                  </a:cxn>
                  <a:cxn ang="0">
                    <a:pos x="46" y="51"/>
                  </a:cxn>
                  <a:cxn ang="0">
                    <a:pos x="48" y="50"/>
                  </a:cxn>
                  <a:cxn ang="0">
                    <a:pos x="49" y="47"/>
                  </a:cxn>
                  <a:cxn ang="0">
                    <a:pos x="49" y="42"/>
                  </a:cxn>
                  <a:cxn ang="0">
                    <a:pos x="50" y="34"/>
                  </a:cxn>
                  <a:cxn ang="0">
                    <a:pos x="40" y="27"/>
                  </a:cxn>
                  <a:cxn ang="0">
                    <a:pos x="37" y="19"/>
                  </a:cxn>
                  <a:cxn ang="0">
                    <a:pos x="37" y="9"/>
                  </a:cxn>
                  <a:cxn ang="0">
                    <a:pos x="38" y="0"/>
                  </a:cxn>
                  <a:cxn ang="0">
                    <a:pos x="38" y="0"/>
                  </a:cxn>
                </a:cxnLst>
                <a:rect l="0" t="0" r="r" b="b"/>
                <a:pathLst>
                  <a:path w="50" h="51">
                    <a:moveTo>
                      <a:pt x="38" y="0"/>
                    </a:moveTo>
                    <a:lnTo>
                      <a:pt x="27" y="7"/>
                    </a:lnTo>
                    <a:lnTo>
                      <a:pt x="19" y="16"/>
                    </a:lnTo>
                    <a:lnTo>
                      <a:pt x="9" y="25"/>
                    </a:lnTo>
                    <a:lnTo>
                      <a:pt x="0" y="36"/>
                    </a:lnTo>
                    <a:lnTo>
                      <a:pt x="3" y="36"/>
                    </a:lnTo>
                    <a:lnTo>
                      <a:pt x="7" y="36"/>
                    </a:lnTo>
                    <a:lnTo>
                      <a:pt x="13" y="27"/>
                    </a:lnTo>
                    <a:lnTo>
                      <a:pt x="21" y="28"/>
                    </a:lnTo>
                    <a:lnTo>
                      <a:pt x="27" y="34"/>
                    </a:lnTo>
                    <a:lnTo>
                      <a:pt x="36" y="43"/>
                    </a:lnTo>
                    <a:lnTo>
                      <a:pt x="41" y="48"/>
                    </a:lnTo>
                    <a:lnTo>
                      <a:pt x="46" y="51"/>
                    </a:lnTo>
                    <a:lnTo>
                      <a:pt x="48" y="50"/>
                    </a:lnTo>
                    <a:lnTo>
                      <a:pt x="49" y="47"/>
                    </a:lnTo>
                    <a:lnTo>
                      <a:pt x="49" y="42"/>
                    </a:lnTo>
                    <a:lnTo>
                      <a:pt x="50" y="34"/>
                    </a:lnTo>
                    <a:lnTo>
                      <a:pt x="40" y="27"/>
                    </a:lnTo>
                    <a:lnTo>
                      <a:pt x="37" y="19"/>
                    </a:lnTo>
                    <a:lnTo>
                      <a:pt x="37" y="9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77" name="Freeform 225"/>
              <p:cNvSpPr>
                <a:spLocks/>
              </p:cNvSpPr>
              <p:nvPr/>
            </p:nvSpPr>
            <p:spPr bwMode="auto">
              <a:xfrm>
                <a:off x="4150" y="2951"/>
                <a:ext cx="84" cy="1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8"/>
                  </a:cxn>
                  <a:cxn ang="0">
                    <a:pos x="9" y="19"/>
                  </a:cxn>
                  <a:cxn ang="0">
                    <a:pos x="14" y="29"/>
                  </a:cxn>
                  <a:cxn ang="0">
                    <a:pos x="21" y="39"/>
                  </a:cxn>
                  <a:cxn ang="0">
                    <a:pos x="23" y="47"/>
                  </a:cxn>
                  <a:cxn ang="0">
                    <a:pos x="26" y="58"/>
                  </a:cxn>
                  <a:cxn ang="0">
                    <a:pos x="25" y="68"/>
                  </a:cxn>
                  <a:cxn ang="0">
                    <a:pos x="19" y="78"/>
                  </a:cxn>
                  <a:cxn ang="0">
                    <a:pos x="22" y="87"/>
                  </a:cxn>
                  <a:cxn ang="0">
                    <a:pos x="29" y="91"/>
                  </a:cxn>
                  <a:cxn ang="0">
                    <a:pos x="37" y="91"/>
                  </a:cxn>
                  <a:cxn ang="0">
                    <a:pos x="46" y="92"/>
                  </a:cxn>
                  <a:cxn ang="0">
                    <a:pos x="53" y="92"/>
                  </a:cxn>
                  <a:cxn ang="0">
                    <a:pos x="61" y="95"/>
                  </a:cxn>
                  <a:cxn ang="0">
                    <a:pos x="65" y="99"/>
                  </a:cxn>
                  <a:cxn ang="0">
                    <a:pos x="68" y="110"/>
                  </a:cxn>
                  <a:cxn ang="0">
                    <a:pos x="64" y="112"/>
                  </a:cxn>
                  <a:cxn ang="0">
                    <a:pos x="61" y="115"/>
                  </a:cxn>
                  <a:cxn ang="0">
                    <a:pos x="64" y="120"/>
                  </a:cxn>
                  <a:cxn ang="0">
                    <a:pos x="68" y="124"/>
                  </a:cxn>
                  <a:cxn ang="0">
                    <a:pos x="71" y="120"/>
                  </a:cxn>
                  <a:cxn ang="0">
                    <a:pos x="77" y="115"/>
                  </a:cxn>
                  <a:cxn ang="0">
                    <a:pos x="81" y="110"/>
                  </a:cxn>
                  <a:cxn ang="0">
                    <a:pos x="84" y="108"/>
                  </a:cxn>
                  <a:cxn ang="0">
                    <a:pos x="71" y="99"/>
                  </a:cxn>
                  <a:cxn ang="0">
                    <a:pos x="60" y="91"/>
                  </a:cxn>
                  <a:cxn ang="0">
                    <a:pos x="50" y="80"/>
                  </a:cxn>
                  <a:cxn ang="0">
                    <a:pos x="44" y="70"/>
                  </a:cxn>
                  <a:cxn ang="0">
                    <a:pos x="37" y="58"/>
                  </a:cxn>
                  <a:cxn ang="0">
                    <a:pos x="33" y="46"/>
                  </a:cxn>
                  <a:cxn ang="0">
                    <a:pos x="30" y="33"/>
                  </a:cxn>
                  <a:cxn ang="0">
                    <a:pos x="31" y="19"/>
                  </a:cxn>
                  <a:cxn ang="0">
                    <a:pos x="23" y="15"/>
                  </a:cxn>
                  <a:cxn ang="0">
                    <a:pos x="15" y="10"/>
                  </a:cxn>
                  <a:cxn ang="0">
                    <a:pos x="7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4" h="124">
                    <a:moveTo>
                      <a:pt x="0" y="0"/>
                    </a:moveTo>
                    <a:lnTo>
                      <a:pt x="3" y="8"/>
                    </a:lnTo>
                    <a:lnTo>
                      <a:pt x="9" y="19"/>
                    </a:lnTo>
                    <a:lnTo>
                      <a:pt x="14" y="29"/>
                    </a:lnTo>
                    <a:lnTo>
                      <a:pt x="21" y="39"/>
                    </a:lnTo>
                    <a:lnTo>
                      <a:pt x="23" y="47"/>
                    </a:lnTo>
                    <a:lnTo>
                      <a:pt x="26" y="58"/>
                    </a:lnTo>
                    <a:lnTo>
                      <a:pt x="25" y="68"/>
                    </a:lnTo>
                    <a:lnTo>
                      <a:pt x="19" y="78"/>
                    </a:lnTo>
                    <a:lnTo>
                      <a:pt x="22" y="87"/>
                    </a:lnTo>
                    <a:lnTo>
                      <a:pt x="29" y="91"/>
                    </a:lnTo>
                    <a:lnTo>
                      <a:pt x="37" y="91"/>
                    </a:lnTo>
                    <a:lnTo>
                      <a:pt x="46" y="92"/>
                    </a:lnTo>
                    <a:lnTo>
                      <a:pt x="53" y="92"/>
                    </a:lnTo>
                    <a:lnTo>
                      <a:pt x="61" y="95"/>
                    </a:lnTo>
                    <a:lnTo>
                      <a:pt x="65" y="99"/>
                    </a:lnTo>
                    <a:lnTo>
                      <a:pt x="68" y="110"/>
                    </a:lnTo>
                    <a:lnTo>
                      <a:pt x="64" y="112"/>
                    </a:lnTo>
                    <a:lnTo>
                      <a:pt x="61" y="115"/>
                    </a:lnTo>
                    <a:lnTo>
                      <a:pt x="64" y="120"/>
                    </a:lnTo>
                    <a:lnTo>
                      <a:pt x="68" y="124"/>
                    </a:lnTo>
                    <a:lnTo>
                      <a:pt x="71" y="120"/>
                    </a:lnTo>
                    <a:lnTo>
                      <a:pt x="77" y="115"/>
                    </a:lnTo>
                    <a:lnTo>
                      <a:pt x="81" y="110"/>
                    </a:lnTo>
                    <a:lnTo>
                      <a:pt x="84" y="108"/>
                    </a:lnTo>
                    <a:lnTo>
                      <a:pt x="71" y="99"/>
                    </a:lnTo>
                    <a:lnTo>
                      <a:pt x="60" y="91"/>
                    </a:lnTo>
                    <a:lnTo>
                      <a:pt x="50" y="80"/>
                    </a:lnTo>
                    <a:lnTo>
                      <a:pt x="44" y="70"/>
                    </a:lnTo>
                    <a:lnTo>
                      <a:pt x="37" y="58"/>
                    </a:lnTo>
                    <a:lnTo>
                      <a:pt x="33" y="46"/>
                    </a:lnTo>
                    <a:lnTo>
                      <a:pt x="30" y="33"/>
                    </a:lnTo>
                    <a:lnTo>
                      <a:pt x="31" y="19"/>
                    </a:lnTo>
                    <a:lnTo>
                      <a:pt x="23" y="15"/>
                    </a:lnTo>
                    <a:lnTo>
                      <a:pt x="15" y="10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78" name="Freeform 226"/>
              <p:cNvSpPr>
                <a:spLocks/>
              </p:cNvSpPr>
              <p:nvPr/>
            </p:nvSpPr>
            <p:spPr bwMode="auto">
              <a:xfrm>
                <a:off x="4399" y="2994"/>
                <a:ext cx="20" cy="2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" y="6"/>
                  </a:cxn>
                  <a:cxn ang="0">
                    <a:pos x="0" y="17"/>
                  </a:cxn>
                  <a:cxn ang="0">
                    <a:pos x="0" y="21"/>
                  </a:cxn>
                  <a:cxn ang="0">
                    <a:pos x="4" y="25"/>
                  </a:cxn>
                  <a:cxn ang="0">
                    <a:pos x="9" y="25"/>
                  </a:cxn>
                  <a:cxn ang="0">
                    <a:pos x="20" y="22"/>
                  </a:cxn>
                  <a:cxn ang="0">
                    <a:pos x="19" y="15"/>
                  </a:cxn>
                  <a:cxn ang="0">
                    <a:pos x="16" y="9"/>
                  </a:cxn>
                  <a:cxn ang="0">
                    <a:pos x="13" y="2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20" h="25">
                    <a:moveTo>
                      <a:pt x="13" y="0"/>
                    </a:moveTo>
                    <a:lnTo>
                      <a:pt x="2" y="6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4" y="25"/>
                    </a:lnTo>
                    <a:lnTo>
                      <a:pt x="9" y="25"/>
                    </a:lnTo>
                    <a:lnTo>
                      <a:pt x="20" y="22"/>
                    </a:lnTo>
                    <a:lnTo>
                      <a:pt x="19" y="15"/>
                    </a:lnTo>
                    <a:lnTo>
                      <a:pt x="16" y="9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66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79" name="Freeform 227"/>
              <p:cNvSpPr>
                <a:spLocks/>
              </p:cNvSpPr>
              <p:nvPr/>
            </p:nvSpPr>
            <p:spPr bwMode="auto">
              <a:xfrm>
                <a:off x="4218" y="2994"/>
                <a:ext cx="9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"/>
                  </a:cxn>
                  <a:cxn ang="0">
                    <a:pos x="3" y="18"/>
                  </a:cxn>
                  <a:cxn ang="0">
                    <a:pos x="4" y="19"/>
                  </a:cxn>
                  <a:cxn ang="0">
                    <a:pos x="5" y="18"/>
                  </a:cxn>
                  <a:cxn ang="0">
                    <a:pos x="7" y="13"/>
                  </a:cxn>
                  <a:cxn ang="0">
                    <a:pos x="9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" h="19">
                    <a:moveTo>
                      <a:pt x="0" y="0"/>
                    </a:moveTo>
                    <a:lnTo>
                      <a:pt x="0" y="9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5" y="18"/>
                    </a:lnTo>
                    <a:lnTo>
                      <a:pt x="7" y="13"/>
                    </a:lnTo>
                    <a:lnTo>
                      <a:pt x="9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80" name="Freeform 228"/>
              <p:cNvSpPr>
                <a:spLocks/>
              </p:cNvSpPr>
              <p:nvPr/>
            </p:nvSpPr>
            <p:spPr bwMode="auto">
              <a:xfrm>
                <a:off x="4249" y="3011"/>
                <a:ext cx="7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7" y="1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7" h="4">
                    <a:moveTo>
                      <a:pt x="4" y="0"/>
                    </a:moveTo>
                    <a:lnTo>
                      <a:pt x="0" y="4"/>
                    </a:lnTo>
                    <a:lnTo>
                      <a:pt x="4" y="4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81" name="Freeform 229"/>
              <p:cNvSpPr>
                <a:spLocks/>
              </p:cNvSpPr>
              <p:nvPr/>
            </p:nvSpPr>
            <p:spPr bwMode="auto">
              <a:xfrm>
                <a:off x="4283" y="3016"/>
                <a:ext cx="28" cy="4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4" y="1"/>
                  </a:cxn>
                  <a:cxn ang="0">
                    <a:pos x="9" y="5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0" y="22"/>
                  </a:cxn>
                  <a:cxn ang="0">
                    <a:pos x="6" y="32"/>
                  </a:cxn>
                  <a:cxn ang="0">
                    <a:pos x="16" y="39"/>
                  </a:cxn>
                  <a:cxn ang="0">
                    <a:pos x="28" y="40"/>
                  </a:cxn>
                  <a:cxn ang="0">
                    <a:pos x="21" y="31"/>
                  </a:cxn>
                  <a:cxn ang="0">
                    <a:pos x="21" y="20"/>
                  </a:cxn>
                  <a:cxn ang="0">
                    <a:pos x="21" y="9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28" h="40">
                    <a:moveTo>
                      <a:pt x="19" y="0"/>
                    </a:moveTo>
                    <a:lnTo>
                      <a:pt x="14" y="1"/>
                    </a:lnTo>
                    <a:lnTo>
                      <a:pt x="9" y="5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6" y="32"/>
                    </a:lnTo>
                    <a:lnTo>
                      <a:pt x="16" y="39"/>
                    </a:lnTo>
                    <a:lnTo>
                      <a:pt x="28" y="40"/>
                    </a:lnTo>
                    <a:lnTo>
                      <a:pt x="21" y="31"/>
                    </a:lnTo>
                    <a:lnTo>
                      <a:pt x="21" y="20"/>
                    </a:lnTo>
                    <a:lnTo>
                      <a:pt x="21" y="9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82" name="Freeform 230"/>
              <p:cNvSpPr>
                <a:spLocks/>
              </p:cNvSpPr>
              <p:nvPr/>
            </p:nvSpPr>
            <p:spPr bwMode="auto">
              <a:xfrm>
                <a:off x="4326" y="3047"/>
                <a:ext cx="35" cy="3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5" y="0"/>
                  </a:cxn>
                  <a:cxn ang="0">
                    <a:pos x="9" y="4"/>
                  </a:cxn>
                  <a:cxn ang="0">
                    <a:pos x="2" y="7"/>
                  </a:cxn>
                  <a:cxn ang="0">
                    <a:pos x="0" y="9"/>
                  </a:cxn>
                  <a:cxn ang="0">
                    <a:pos x="2" y="15"/>
                  </a:cxn>
                  <a:cxn ang="0">
                    <a:pos x="7" y="24"/>
                  </a:cxn>
                  <a:cxn ang="0">
                    <a:pos x="9" y="32"/>
                  </a:cxn>
                  <a:cxn ang="0">
                    <a:pos x="13" y="38"/>
                  </a:cxn>
                  <a:cxn ang="0">
                    <a:pos x="16" y="32"/>
                  </a:cxn>
                  <a:cxn ang="0">
                    <a:pos x="23" y="27"/>
                  </a:cxn>
                  <a:cxn ang="0">
                    <a:pos x="29" y="19"/>
                  </a:cxn>
                  <a:cxn ang="0">
                    <a:pos x="35" y="16"/>
                  </a:cxn>
                  <a:cxn ang="0">
                    <a:pos x="27" y="16"/>
                  </a:cxn>
                  <a:cxn ang="0">
                    <a:pos x="23" y="16"/>
                  </a:cxn>
                  <a:cxn ang="0">
                    <a:pos x="21" y="12"/>
                  </a:cxn>
                  <a:cxn ang="0">
                    <a:pos x="23" y="9"/>
                  </a:cxn>
                  <a:cxn ang="0">
                    <a:pos x="23" y="1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35" h="38">
                    <a:moveTo>
                      <a:pt x="19" y="0"/>
                    </a:moveTo>
                    <a:lnTo>
                      <a:pt x="15" y="0"/>
                    </a:lnTo>
                    <a:lnTo>
                      <a:pt x="9" y="4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2" y="15"/>
                    </a:lnTo>
                    <a:lnTo>
                      <a:pt x="7" y="24"/>
                    </a:lnTo>
                    <a:lnTo>
                      <a:pt x="9" y="32"/>
                    </a:lnTo>
                    <a:lnTo>
                      <a:pt x="13" y="38"/>
                    </a:lnTo>
                    <a:lnTo>
                      <a:pt x="16" y="32"/>
                    </a:lnTo>
                    <a:lnTo>
                      <a:pt x="23" y="27"/>
                    </a:lnTo>
                    <a:lnTo>
                      <a:pt x="29" y="19"/>
                    </a:lnTo>
                    <a:lnTo>
                      <a:pt x="35" y="16"/>
                    </a:lnTo>
                    <a:lnTo>
                      <a:pt x="27" y="16"/>
                    </a:lnTo>
                    <a:lnTo>
                      <a:pt x="23" y="16"/>
                    </a:lnTo>
                    <a:lnTo>
                      <a:pt x="21" y="12"/>
                    </a:lnTo>
                    <a:lnTo>
                      <a:pt x="23" y="9"/>
                    </a:lnTo>
                    <a:lnTo>
                      <a:pt x="23" y="1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83" name="Freeform 231"/>
              <p:cNvSpPr>
                <a:spLocks/>
              </p:cNvSpPr>
              <p:nvPr/>
            </p:nvSpPr>
            <p:spPr bwMode="auto">
              <a:xfrm>
                <a:off x="4242" y="3063"/>
                <a:ext cx="62" cy="80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39" y="2"/>
                  </a:cxn>
                  <a:cxn ang="0">
                    <a:pos x="35" y="6"/>
                  </a:cxn>
                  <a:cxn ang="0">
                    <a:pos x="41" y="8"/>
                  </a:cxn>
                  <a:cxn ang="0">
                    <a:pos x="42" y="14"/>
                  </a:cxn>
                  <a:cxn ang="0">
                    <a:pos x="39" y="19"/>
                  </a:cxn>
                  <a:cxn ang="0">
                    <a:pos x="37" y="24"/>
                  </a:cxn>
                  <a:cxn ang="0">
                    <a:pos x="30" y="27"/>
                  </a:cxn>
                  <a:cxn ang="0">
                    <a:pos x="23" y="29"/>
                  </a:cxn>
                  <a:cxn ang="0">
                    <a:pos x="16" y="27"/>
                  </a:cxn>
                  <a:cxn ang="0">
                    <a:pos x="14" y="22"/>
                  </a:cxn>
                  <a:cxn ang="0">
                    <a:pos x="11" y="29"/>
                  </a:cxn>
                  <a:cxn ang="0">
                    <a:pos x="10" y="37"/>
                  </a:cxn>
                  <a:cxn ang="0">
                    <a:pos x="6" y="43"/>
                  </a:cxn>
                  <a:cxn ang="0">
                    <a:pos x="3" y="51"/>
                  </a:cxn>
                  <a:cxn ang="0">
                    <a:pos x="0" y="58"/>
                  </a:cxn>
                  <a:cxn ang="0">
                    <a:pos x="2" y="65"/>
                  </a:cxn>
                  <a:cxn ang="0">
                    <a:pos x="6" y="72"/>
                  </a:cxn>
                  <a:cxn ang="0">
                    <a:pos x="14" y="80"/>
                  </a:cxn>
                  <a:cxn ang="0">
                    <a:pos x="12" y="68"/>
                  </a:cxn>
                  <a:cxn ang="0">
                    <a:pos x="16" y="60"/>
                  </a:cxn>
                  <a:cxn ang="0">
                    <a:pos x="22" y="51"/>
                  </a:cxn>
                  <a:cxn ang="0">
                    <a:pos x="31" y="45"/>
                  </a:cxn>
                  <a:cxn ang="0">
                    <a:pos x="39" y="37"/>
                  </a:cxn>
                  <a:cxn ang="0">
                    <a:pos x="49" y="30"/>
                  </a:cxn>
                  <a:cxn ang="0">
                    <a:pos x="55" y="22"/>
                  </a:cxn>
                  <a:cxn ang="0">
                    <a:pos x="62" y="15"/>
                  </a:cxn>
                  <a:cxn ang="0">
                    <a:pos x="50" y="19"/>
                  </a:cxn>
                  <a:cxn ang="0">
                    <a:pos x="46" y="19"/>
                  </a:cxn>
                  <a:cxn ang="0">
                    <a:pos x="43" y="15"/>
                  </a:cxn>
                  <a:cxn ang="0">
                    <a:pos x="46" y="12"/>
                  </a:cxn>
                  <a:cxn ang="0">
                    <a:pos x="49" y="2"/>
                  </a:cxn>
                  <a:cxn ang="0">
                    <a:pos x="45" y="0"/>
                  </a:cxn>
                  <a:cxn ang="0">
                    <a:pos x="45" y="0"/>
                  </a:cxn>
                </a:cxnLst>
                <a:rect l="0" t="0" r="r" b="b"/>
                <a:pathLst>
                  <a:path w="62" h="80">
                    <a:moveTo>
                      <a:pt x="45" y="0"/>
                    </a:moveTo>
                    <a:lnTo>
                      <a:pt x="39" y="2"/>
                    </a:lnTo>
                    <a:lnTo>
                      <a:pt x="35" y="6"/>
                    </a:lnTo>
                    <a:lnTo>
                      <a:pt x="41" y="8"/>
                    </a:lnTo>
                    <a:lnTo>
                      <a:pt x="42" y="14"/>
                    </a:lnTo>
                    <a:lnTo>
                      <a:pt x="39" y="19"/>
                    </a:lnTo>
                    <a:lnTo>
                      <a:pt x="37" y="24"/>
                    </a:lnTo>
                    <a:lnTo>
                      <a:pt x="30" y="27"/>
                    </a:lnTo>
                    <a:lnTo>
                      <a:pt x="23" y="29"/>
                    </a:lnTo>
                    <a:lnTo>
                      <a:pt x="16" y="27"/>
                    </a:lnTo>
                    <a:lnTo>
                      <a:pt x="14" y="22"/>
                    </a:lnTo>
                    <a:lnTo>
                      <a:pt x="11" y="29"/>
                    </a:lnTo>
                    <a:lnTo>
                      <a:pt x="10" y="37"/>
                    </a:lnTo>
                    <a:lnTo>
                      <a:pt x="6" y="43"/>
                    </a:lnTo>
                    <a:lnTo>
                      <a:pt x="3" y="51"/>
                    </a:lnTo>
                    <a:lnTo>
                      <a:pt x="0" y="58"/>
                    </a:lnTo>
                    <a:lnTo>
                      <a:pt x="2" y="65"/>
                    </a:lnTo>
                    <a:lnTo>
                      <a:pt x="6" y="72"/>
                    </a:lnTo>
                    <a:lnTo>
                      <a:pt x="14" y="80"/>
                    </a:lnTo>
                    <a:lnTo>
                      <a:pt x="12" y="68"/>
                    </a:lnTo>
                    <a:lnTo>
                      <a:pt x="16" y="60"/>
                    </a:lnTo>
                    <a:lnTo>
                      <a:pt x="22" y="51"/>
                    </a:lnTo>
                    <a:lnTo>
                      <a:pt x="31" y="45"/>
                    </a:lnTo>
                    <a:lnTo>
                      <a:pt x="39" y="37"/>
                    </a:lnTo>
                    <a:lnTo>
                      <a:pt x="49" y="30"/>
                    </a:lnTo>
                    <a:lnTo>
                      <a:pt x="55" y="22"/>
                    </a:lnTo>
                    <a:lnTo>
                      <a:pt x="62" y="15"/>
                    </a:lnTo>
                    <a:lnTo>
                      <a:pt x="50" y="19"/>
                    </a:lnTo>
                    <a:lnTo>
                      <a:pt x="46" y="19"/>
                    </a:lnTo>
                    <a:lnTo>
                      <a:pt x="43" y="15"/>
                    </a:lnTo>
                    <a:lnTo>
                      <a:pt x="46" y="12"/>
                    </a:lnTo>
                    <a:lnTo>
                      <a:pt x="49" y="2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84" name="Freeform 232"/>
              <p:cNvSpPr>
                <a:spLocks/>
              </p:cNvSpPr>
              <p:nvPr/>
            </p:nvSpPr>
            <p:spPr bwMode="auto">
              <a:xfrm>
                <a:off x="4403" y="3075"/>
                <a:ext cx="50" cy="45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2" y="2"/>
                  </a:cxn>
                  <a:cxn ang="0">
                    <a:pos x="5" y="8"/>
                  </a:cxn>
                  <a:cxn ang="0">
                    <a:pos x="0" y="18"/>
                  </a:cxn>
                  <a:cxn ang="0">
                    <a:pos x="0" y="29"/>
                  </a:cxn>
                  <a:cxn ang="0">
                    <a:pos x="0" y="37"/>
                  </a:cxn>
                  <a:cxn ang="0">
                    <a:pos x="5" y="44"/>
                  </a:cxn>
                  <a:cxn ang="0">
                    <a:pos x="12" y="45"/>
                  </a:cxn>
                  <a:cxn ang="0">
                    <a:pos x="23" y="41"/>
                  </a:cxn>
                  <a:cxn ang="0">
                    <a:pos x="28" y="38"/>
                  </a:cxn>
                  <a:cxn ang="0">
                    <a:pos x="37" y="37"/>
                  </a:cxn>
                  <a:cxn ang="0">
                    <a:pos x="44" y="35"/>
                  </a:cxn>
                  <a:cxn ang="0">
                    <a:pos x="50" y="37"/>
                  </a:cxn>
                  <a:cxn ang="0">
                    <a:pos x="48" y="29"/>
                  </a:cxn>
                  <a:cxn ang="0">
                    <a:pos x="46" y="25"/>
                  </a:cxn>
                  <a:cxn ang="0">
                    <a:pos x="40" y="22"/>
                  </a:cxn>
                  <a:cxn ang="0">
                    <a:pos x="35" y="21"/>
                  </a:cxn>
                  <a:cxn ang="0">
                    <a:pos x="27" y="17"/>
                  </a:cxn>
                  <a:cxn ang="0">
                    <a:pos x="23" y="14"/>
                  </a:cxn>
                  <a:cxn ang="0">
                    <a:pos x="20" y="8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50" h="45">
                    <a:moveTo>
                      <a:pt x="23" y="0"/>
                    </a:moveTo>
                    <a:lnTo>
                      <a:pt x="12" y="2"/>
                    </a:lnTo>
                    <a:lnTo>
                      <a:pt x="5" y="8"/>
                    </a:lnTo>
                    <a:lnTo>
                      <a:pt x="0" y="18"/>
                    </a:lnTo>
                    <a:lnTo>
                      <a:pt x="0" y="29"/>
                    </a:lnTo>
                    <a:lnTo>
                      <a:pt x="0" y="37"/>
                    </a:lnTo>
                    <a:lnTo>
                      <a:pt x="5" y="44"/>
                    </a:lnTo>
                    <a:lnTo>
                      <a:pt x="12" y="45"/>
                    </a:lnTo>
                    <a:lnTo>
                      <a:pt x="23" y="41"/>
                    </a:lnTo>
                    <a:lnTo>
                      <a:pt x="28" y="38"/>
                    </a:lnTo>
                    <a:lnTo>
                      <a:pt x="37" y="37"/>
                    </a:lnTo>
                    <a:lnTo>
                      <a:pt x="44" y="35"/>
                    </a:lnTo>
                    <a:lnTo>
                      <a:pt x="50" y="37"/>
                    </a:lnTo>
                    <a:lnTo>
                      <a:pt x="48" y="29"/>
                    </a:lnTo>
                    <a:lnTo>
                      <a:pt x="46" y="25"/>
                    </a:lnTo>
                    <a:lnTo>
                      <a:pt x="40" y="22"/>
                    </a:lnTo>
                    <a:lnTo>
                      <a:pt x="35" y="21"/>
                    </a:lnTo>
                    <a:lnTo>
                      <a:pt x="27" y="17"/>
                    </a:lnTo>
                    <a:lnTo>
                      <a:pt x="23" y="14"/>
                    </a:lnTo>
                    <a:lnTo>
                      <a:pt x="20" y="8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85" name="Freeform 233"/>
              <p:cNvSpPr>
                <a:spLocks/>
              </p:cNvSpPr>
              <p:nvPr/>
            </p:nvSpPr>
            <p:spPr bwMode="auto">
              <a:xfrm>
                <a:off x="4330" y="3109"/>
                <a:ext cx="61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4"/>
                  </a:cxn>
                  <a:cxn ang="0">
                    <a:pos x="7" y="10"/>
                  </a:cxn>
                  <a:cxn ang="0">
                    <a:pos x="13" y="14"/>
                  </a:cxn>
                  <a:cxn ang="0">
                    <a:pos x="20" y="18"/>
                  </a:cxn>
                  <a:cxn ang="0">
                    <a:pos x="25" y="22"/>
                  </a:cxn>
                  <a:cxn ang="0">
                    <a:pos x="28" y="26"/>
                  </a:cxn>
                  <a:cxn ang="0">
                    <a:pos x="27" y="30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8" y="36"/>
                  </a:cxn>
                  <a:cxn ang="0">
                    <a:pos x="13" y="43"/>
                  </a:cxn>
                  <a:cxn ang="0">
                    <a:pos x="20" y="46"/>
                  </a:cxn>
                  <a:cxn ang="0">
                    <a:pos x="25" y="46"/>
                  </a:cxn>
                  <a:cxn ang="0">
                    <a:pos x="34" y="45"/>
                  </a:cxn>
                  <a:cxn ang="0">
                    <a:pos x="46" y="36"/>
                  </a:cxn>
                  <a:cxn ang="0">
                    <a:pos x="61" y="34"/>
                  </a:cxn>
                  <a:cxn ang="0">
                    <a:pos x="56" y="23"/>
                  </a:cxn>
                  <a:cxn ang="0">
                    <a:pos x="51" y="18"/>
                  </a:cxn>
                  <a:cxn ang="0">
                    <a:pos x="43" y="12"/>
                  </a:cxn>
                  <a:cxn ang="0">
                    <a:pos x="35" y="11"/>
                  </a:cxn>
                  <a:cxn ang="0">
                    <a:pos x="24" y="8"/>
                  </a:cxn>
                  <a:cxn ang="0">
                    <a:pos x="15" y="7"/>
                  </a:cxn>
                  <a:cxn ang="0">
                    <a:pos x="7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1" h="46">
                    <a:moveTo>
                      <a:pt x="0" y="0"/>
                    </a:moveTo>
                    <a:lnTo>
                      <a:pt x="1" y="4"/>
                    </a:lnTo>
                    <a:lnTo>
                      <a:pt x="7" y="10"/>
                    </a:lnTo>
                    <a:lnTo>
                      <a:pt x="13" y="14"/>
                    </a:lnTo>
                    <a:lnTo>
                      <a:pt x="20" y="18"/>
                    </a:lnTo>
                    <a:lnTo>
                      <a:pt x="25" y="22"/>
                    </a:lnTo>
                    <a:lnTo>
                      <a:pt x="28" y="26"/>
                    </a:lnTo>
                    <a:lnTo>
                      <a:pt x="27" y="30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8" y="36"/>
                    </a:lnTo>
                    <a:lnTo>
                      <a:pt x="13" y="43"/>
                    </a:lnTo>
                    <a:lnTo>
                      <a:pt x="20" y="46"/>
                    </a:lnTo>
                    <a:lnTo>
                      <a:pt x="25" y="46"/>
                    </a:lnTo>
                    <a:lnTo>
                      <a:pt x="34" y="45"/>
                    </a:lnTo>
                    <a:lnTo>
                      <a:pt x="46" y="36"/>
                    </a:lnTo>
                    <a:lnTo>
                      <a:pt x="61" y="34"/>
                    </a:lnTo>
                    <a:lnTo>
                      <a:pt x="56" y="23"/>
                    </a:lnTo>
                    <a:lnTo>
                      <a:pt x="51" y="18"/>
                    </a:lnTo>
                    <a:lnTo>
                      <a:pt x="43" y="12"/>
                    </a:lnTo>
                    <a:lnTo>
                      <a:pt x="35" y="11"/>
                    </a:lnTo>
                    <a:lnTo>
                      <a:pt x="24" y="8"/>
                    </a:lnTo>
                    <a:lnTo>
                      <a:pt x="15" y="7"/>
                    </a:lnTo>
                    <a:lnTo>
                      <a:pt x="7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86" name="Freeform 234"/>
              <p:cNvSpPr>
                <a:spLocks/>
              </p:cNvSpPr>
              <p:nvPr/>
            </p:nvSpPr>
            <p:spPr bwMode="auto">
              <a:xfrm>
                <a:off x="4277" y="3141"/>
                <a:ext cx="34" cy="21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21"/>
                  </a:cxn>
                  <a:cxn ang="0">
                    <a:pos x="3" y="21"/>
                  </a:cxn>
                  <a:cxn ang="0">
                    <a:pos x="12" y="18"/>
                  </a:cxn>
                  <a:cxn ang="0">
                    <a:pos x="22" y="21"/>
                  </a:cxn>
                  <a:cxn ang="0">
                    <a:pos x="23" y="17"/>
                  </a:cxn>
                  <a:cxn ang="0">
                    <a:pos x="27" y="11"/>
                  </a:cxn>
                  <a:cxn ang="0">
                    <a:pos x="30" y="6"/>
                  </a:cxn>
                  <a:cxn ang="0">
                    <a:pos x="34" y="4"/>
                  </a:cxn>
                  <a:cxn ang="0">
                    <a:pos x="25" y="3"/>
                  </a:cxn>
                  <a:cxn ang="0">
                    <a:pos x="19" y="2"/>
                  </a:cxn>
                  <a:cxn ang="0">
                    <a:pos x="19" y="2"/>
                  </a:cxn>
                </a:cxnLst>
                <a:rect l="0" t="0" r="r" b="b"/>
                <a:pathLst>
                  <a:path w="34" h="21">
                    <a:moveTo>
                      <a:pt x="19" y="2"/>
                    </a:moveTo>
                    <a:lnTo>
                      <a:pt x="11" y="0"/>
                    </a:lnTo>
                    <a:lnTo>
                      <a:pt x="6" y="6"/>
                    </a:lnTo>
                    <a:lnTo>
                      <a:pt x="0" y="13"/>
                    </a:lnTo>
                    <a:lnTo>
                      <a:pt x="0" y="21"/>
                    </a:lnTo>
                    <a:lnTo>
                      <a:pt x="3" y="21"/>
                    </a:lnTo>
                    <a:lnTo>
                      <a:pt x="12" y="18"/>
                    </a:lnTo>
                    <a:lnTo>
                      <a:pt x="22" y="21"/>
                    </a:lnTo>
                    <a:lnTo>
                      <a:pt x="23" y="17"/>
                    </a:lnTo>
                    <a:lnTo>
                      <a:pt x="27" y="11"/>
                    </a:lnTo>
                    <a:lnTo>
                      <a:pt x="30" y="6"/>
                    </a:lnTo>
                    <a:lnTo>
                      <a:pt x="34" y="4"/>
                    </a:lnTo>
                    <a:lnTo>
                      <a:pt x="25" y="3"/>
                    </a:lnTo>
                    <a:lnTo>
                      <a:pt x="19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87" name="Freeform 235"/>
              <p:cNvSpPr>
                <a:spLocks/>
              </p:cNvSpPr>
              <p:nvPr/>
            </p:nvSpPr>
            <p:spPr bwMode="auto">
              <a:xfrm>
                <a:off x="4413" y="3147"/>
                <a:ext cx="19" cy="1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0" y="1"/>
                  </a:cxn>
                  <a:cxn ang="0">
                    <a:pos x="3" y="9"/>
                  </a:cxn>
                  <a:cxn ang="0">
                    <a:pos x="0" y="12"/>
                  </a:cxn>
                  <a:cxn ang="0">
                    <a:pos x="3" y="13"/>
                  </a:cxn>
                  <a:cxn ang="0">
                    <a:pos x="7" y="13"/>
                  </a:cxn>
                  <a:cxn ang="0">
                    <a:pos x="15" y="9"/>
                  </a:cxn>
                  <a:cxn ang="0">
                    <a:pos x="18" y="3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19" h="13">
                    <a:moveTo>
                      <a:pt x="19" y="0"/>
                    </a:moveTo>
                    <a:lnTo>
                      <a:pt x="10" y="1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3" y="13"/>
                    </a:lnTo>
                    <a:lnTo>
                      <a:pt x="7" y="13"/>
                    </a:lnTo>
                    <a:lnTo>
                      <a:pt x="15" y="9"/>
                    </a:lnTo>
                    <a:lnTo>
                      <a:pt x="18" y="3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88" name="Freeform 236"/>
              <p:cNvSpPr>
                <a:spLocks/>
              </p:cNvSpPr>
              <p:nvPr/>
            </p:nvSpPr>
            <p:spPr bwMode="auto">
              <a:xfrm>
                <a:off x="4219" y="3147"/>
                <a:ext cx="18" cy="2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8"/>
                  </a:cxn>
                  <a:cxn ang="0">
                    <a:pos x="0" y="17"/>
                  </a:cxn>
                  <a:cxn ang="0">
                    <a:pos x="2" y="25"/>
                  </a:cxn>
                  <a:cxn ang="0">
                    <a:pos x="11" y="29"/>
                  </a:cxn>
                  <a:cxn ang="0">
                    <a:pos x="14" y="27"/>
                  </a:cxn>
                  <a:cxn ang="0">
                    <a:pos x="18" y="24"/>
                  </a:cxn>
                  <a:cxn ang="0">
                    <a:pos x="14" y="19"/>
                  </a:cxn>
                  <a:cxn ang="0">
                    <a:pos x="10" y="12"/>
                  </a:cxn>
                  <a:cxn ang="0">
                    <a:pos x="6" y="5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8" h="29">
                    <a:moveTo>
                      <a:pt x="6" y="0"/>
                    </a:moveTo>
                    <a:lnTo>
                      <a:pt x="2" y="8"/>
                    </a:lnTo>
                    <a:lnTo>
                      <a:pt x="0" y="17"/>
                    </a:lnTo>
                    <a:lnTo>
                      <a:pt x="2" y="25"/>
                    </a:lnTo>
                    <a:lnTo>
                      <a:pt x="11" y="29"/>
                    </a:lnTo>
                    <a:lnTo>
                      <a:pt x="14" y="27"/>
                    </a:lnTo>
                    <a:lnTo>
                      <a:pt x="18" y="24"/>
                    </a:lnTo>
                    <a:lnTo>
                      <a:pt x="14" y="19"/>
                    </a:lnTo>
                    <a:lnTo>
                      <a:pt x="10" y="12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89" name="Freeform 237"/>
              <p:cNvSpPr>
                <a:spLocks/>
              </p:cNvSpPr>
              <p:nvPr/>
            </p:nvSpPr>
            <p:spPr bwMode="auto">
              <a:xfrm>
                <a:off x="4303" y="3168"/>
                <a:ext cx="7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7" y="2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7" h="6">
                    <a:moveTo>
                      <a:pt x="1" y="0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7" y="2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90" name="Freeform 238"/>
              <p:cNvSpPr>
                <a:spLocks/>
              </p:cNvSpPr>
              <p:nvPr/>
            </p:nvSpPr>
            <p:spPr bwMode="auto">
              <a:xfrm>
                <a:off x="4211" y="3195"/>
                <a:ext cx="4" cy="1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4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3" y="6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10">
                    <a:moveTo>
                      <a:pt x="4" y="0"/>
                    </a:moveTo>
                    <a:lnTo>
                      <a:pt x="0" y="4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3" y="6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91" name="Freeform 239"/>
              <p:cNvSpPr>
                <a:spLocks/>
              </p:cNvSpPr>
              <p:nvPr/>
            </p:nvSpPr>
            <p:spPr bwMode="auto">
              <a:xfrm>
                <a:off x="4167" y="3195"/>
                <a:ext cx="5" cy="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2"/>
                  </a:cxn>
                  <a:cxn ang="0">
                    <a:pos x="2" y="7"/>
                  </a:cxn>
                  <a:cxn ang="0">
                    <a:pos x="5" y="7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lnTo>
                      <a:pt x="0" y="2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92" name="Freeform 240"/>
              <p:cNvSpPr>
                <a:spLocks/>
              </p:cNvSpPr>
              <p:nvPr/>
            </p:nvSpPr>
            <p:spPr bwMode="auto">
              <a:xfrm>
                <a:off x="4136" y="3221"/>
                <a:ext cx="9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5" y="5"/>
                  </a:cxn>
                  <a:cxn ang="0">
                    <a:pos x="6" y="4"/>
                  </a:cxn>
                  <a:cxn ang="0">
                    <a:pos x="9" y="4"/>
                  </a:cxn>
                  <a:cxn ang="0">
                    <a:pos x="8" y="1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9" h="5">
                    <a:moveTo>
                      <a:pt x="2" y="0"/>
                    </a:moveTo>
                    <a:lnTo>
                      <a:pt x="0" y="4"/>
                    </a:lnTo>
                    <a:lnTo>
                      <a:pt x="5" y="5"/>
                    </a:lnTo>
                    <a:lnTo>
                      <a:pt x="6" y="4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93" name="Freeform 241"/>
              <p:cNvSpPr>
                <a:spLocks/>
              </p:cNvSpPr>
              <p:nvPr/>
            </p:nvSpPr>
            <p:spPr bwMode="auto">
              <a:xfrm>
                <a:off x="4214" y="3230"/>
                <a:ext cx="28" cy="1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0"/>
                  </a:cxn>
                  <a:cxn ang="0">
                    <a:pos x="4" y="6"/>
                  </a:cxn>
                  <a:cxn ang="0">
                    <a:pos x="0" y="11"/>
                  </a:cxn>
                  <a:cxn ang="0">
                    <a:pos x="7" y="18"/>
                  </a:cxn>
                  <a:cxn ang="0">
                    <a:pos x="9" y="15"/>
                  </a:cxn>
                  <a:cxn ang="0">
                    <a:pos x="16" y="15"/>
                  </a:cxn>
                  <a:cxn ang="0">
                    <a:pos x="21" y="15"/>
                  </a:cxn>
                  <a:cxn ang="0">
                    <a:pos x="28" y="15"/>
                  </a:cxn>
                  <a:cxn ang="0">
                    <a:pos x="23" y="7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28" h="18">
                    <a:moveTo>
                      <a:pt x="19" y="0"/>
                    </a:moveTo>
                    <a:lnTo>
                      <a:pt x="11" y="0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7" y="18"/>
                    </a:lnTo>
                    <a:lnTo>
                      <a:pt x="9" y="15"/>
                    </a:lnTo>
                    <a:lnTo>
                      <a:pt x="16" y="15"/>
                    </a:lnTo>
                    <a:lnTo>
                      <a:pt x="21" y="15"/>
                    </a:lnTo>
                    <a:lnTo>
                      <a:pt x="28" y="15"/>
                    </a:lnTo>
                    <a:lnTo>
                      <a:pt x="23" y="7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94" name="Freeform 242"/>
              <p:cNvSpPr>
                <a:spLocks/>
              </p:cNvSpPr>
              <p:nvPr/>
            </p:nvSpPr>
            <p:spPr bwMode="auto">
              <a:xfrm>
                <a:off x="4129" y="3255"/>
                <a:ext cx="9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6"/>
                  </a:cxn>
                  <a:cxn ang="0">
                    <a:pos x="7" y="16"/>
                  </a:cxn>
                  <a:cxn ang="0">
                    <a:pos x="8" y="17"/>
                  </a:cxn>
                  <a:cxn ang="0">
                    <a:pos x="9" y="19"/>
                  </a:cxn>
                  <a:cxn ang="0">
                    <a:pos x="9" y="15"/>
                  </a:cxn>
                  <a:cxn ang="0">
                    <a:pos x="9" y="9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" h="19">
                    <a:moveTo>
                      <a:pt x="0" y="0"/>
                    </a:moveTo>
                    <a:lnTo>
                      <a:pt x="1" y="6"/>
                    </a:lnTo>
                    <a:lnTo>
                      <a:pt x="7" y="16"/>
                    </a:lnTo>
                    <a:lnTo>
                      <a:pt x="8" y="17"/>
                    </a:lnTo>
                    <a:lnTo>
                      <a:pt x="9" y="19"/>
                    </a:lnTo>
                    <a:lnTo>
                      <a:pt x="9" y="15"/>
                    </a:lnTo>
                    <a:lnTo>
                      <a:pt x="9" y="9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95" name="Freeform 243"/>
              <p:cNvSpPr>
                <a:spLocks/>
              </p:cNvSpPr>
              <p:nvPr/>
            </p:nvSpPr>
            <p:spPr bwMode="auto">
              <a:xfrm>
                <a:off x="3668" y="3032"/>
                <a:ext cx="93" cy="13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" y="10"/>
                  </a:cxn>
                  <a:cxn ang="0">
                    <a:pos x="0" y="22"/>
                  </a:cxn>
                  <a:cxn ang="0">
                    <a:pos x="1" y="34"/>
                  </a:cxn>
                  <a:cxn ang="0">
                    <a:pos x="8" y="47"/>
                  </a:cxn>
                  <a:cxn ang="0">
                    <a:pos x="14" y="60"/>
                  </a:cxn>
                  <a:cxn ang="0">
                    <a:pos x="24" y="72"/>
                  </a:cxn>
                  <a:cxn ang="0">
                    <a:pos x="31" y="84"/>
                  </a:cxn>
                  <a:cxn ang="0">
                    <a:pos x="37" y="96"/>
                  </a:cxn>
                  <a:cxn ang="0">
                    <a:pos x="45" y="103"/>
                  </a:cxn>
                  <a:cxn ang="0">
                    <a:pos x="56" y="112"/>
                  </a:cxn>
                  <a:cxn ang="0">
                    <a:pos x="66" y="120"/>
                  </a:cxn>
                  <a:cxn ang="0">
                    <a:pos x="77" y="130"/>
                  </a:cxn>
                  <a:cxn ang="0">
                    <a:pos x="85" y="130"/>
                  </a:cxn>
                  <a:cxn ang="0">
                    <a:pos x="93" y="130"/>
                  </a:cxn>
                  <a:cxn ang="0">
                    <a:pos x="93" y="118"/>
                  </a:cxn>
                  <a:cxn ang="0">
                    <a:pos x="93" y="108"/>
                  </a:cxn>
                  <a:cxn ang="0">
                    <a:pos x="91" y="99"/>
                  </a:cxn>
                  <a:cxn ang="0">
                    <a:pos x="90" y="91"/>
                  </a:cxn>
                  <a:cxn ang="0">
                    <a:pos x="87" y="82"/>
                  </a:cxn>
                  <a:cxn ang="0">
                    <a:pos x="85" y="74"/>
                  </a:cxn>
                  <a:cxn ang="0">
                    <a:pos x="81" y="68"/>
                  </a:cxn>
                  <a:cxn ang="0">
                    <a:pos x="77" y="61"/>
                  </a:cxn>
                  <a:cxn ang="0">
                    <a:pos x="64" y="47"/>
                  </a:cxn>
                  <a:cxn ang="0">
                    <a:pos x="51" y="35"/>
                  </a:cxn>
                  <a:cxn ang="0">
                    <a:pos x="43" y="29"/>
                  </a:cxn>
                  <a:cxn ang="0">
                    <a:pos x="36" y="23"/>
                  </a:cxn>
                  <a:cxn ang="0">
                    <a:pos x="28" y="16"/>
                  </a:cxn>
                  <a:cxn ang="0">
                    <a:pos x="21" y="12"/>
                  </a:cxn>
                  <a:cxn ang="0">
                    <a:pos x="16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93" h="130">
                    <a:moveTo>
                      <a:pt x="12" y="0"/>
                    </a:moveTo>
                    <a:lnTo>
                      <a:pt x="1" y="10"/>
                    </a:lnTo>
                    <a:lnTo>
                      <a:pt x="0" y="22"/>
                    </a:lnTo>
                    <a:lnTo>
                      <a:pt x="1" y="34"/>
                    </a:lnTo>
                    <a:lnTo>
                      <a:pt x="8" y="47"/>
                    </a:lnTo>
                    <a:lnTo>
                      <a:pt x="14" y="60"/>
                    </a:lnTo>
                    <a:lnTo>
                      <a:pt x="24" y="72"/>
                    </a:lnTo>
                    <a:lnTo>
                      <a:pt x="31" y="84"/>
                    </a:lnTo>
                    <a:lnTo>
                      <a:pt x="37" y="96"/>
                    </a:lnTo>
                    <a:lnTo>
                      <a:pt x="45" y="103"/>
                    </a:lnTo>
                    <a:lnTo>
                      <a:pt x="56" y="112"/>
                    </a:lnTo>
                    <a:lnTo>
                      <a:pt x="66" y="120"/>
                    </a:lnTo>
                    <a:lnTo>
                      <a:pt x="77" y="130"/>
                    </a:lnTo>
                    <a:lnTo>
                      <a:pt x="85" y="130"/>
                    </a:lnTo>
                    <a:lnTo>
                      <a:pt x="93" y="130"/>
                    </a:lnTo>
                    <a:lnTo>
                      <a:pt x="93" y="118"/>
                    </a:lnTo>
                    <a:lnTo>
                      <a:pt x="93" y="108"/>
                    </a:lnTo>
                    <a:lnTo>
                      <a:pt x="91" y="99"/>
                    </a:lnTo>
                    <a:lnTo>
                      <a:pt x="90" y="91"/>
                    </a:lnTo>
                    <a:lnTo>
                      <a:pt x="87" y="82"/>
                    </a:lnTo>
                    <a:lnTo>
                      <a:pt x="85" y="74"/>
                    </a:lnTo>
                    <a:lnTo>
                      <a:pt x="81" y="68"/>
                    </a:lnTo>
                    <a:lnTo>
                      <a:pt x="77" y="61"/>
                    </a:lnTo>
                    <a:lnTo>
                      <a:pt x="64" y="47"/>
                    </a:lnTo>
                    <a:lnTo>
                      <a:pt x="51" y="35"/>
                    </a:lnTo>
                    <a:lnTo>
                      <a:pt x="43" y="29"/>
                    </a:lnTo>
                    <a:lnTo>
                      <a:pt x="36" y="23"/>
                    </a:lnTo>
                    <a:lnTo>
                      <a:pt x="28" y="16"/>
                    </a:lnTo>
                    <a:lnTo>
                      <a:pt x="21" y="12"/>
                    </a:lnTo>
                    <a:lnTo>
                      <a:pt x="16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B8B8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96" name="Freeform 244"/>
              <p:cNvSpPr>
                <a:spLocks/>
              </p:cNvSpPr>
              <p:nvPr/>
            </p:nvSpPr>
            <p:spPr bwMode="auto">
              <a:xfrm>
                <a:off x="3655" y="2544"/>
                <a:ext cx="355" cy="620"/>
              </a:xfrm>
              <a:custGeom>
                <a:avLst/>
                <a:gdLst/>
                <a:ahLst/>
                <a:cxnLst>
                  <a:cxn ang="0">
                    <a:pos x="292" y="0"/>
                  </a:cxn>
                  <a:cxn ang="0">
                    <a:pos x="72" y="89"/>
                  </a:cxn>
                  <a:cxn ang="0">
                    <a:pos x="32" y="231"/>
                  </a:cxn>
                  <a:cxn ang="0">
                    <a:pos x="0" y="433"/>
                  </a:cxn>
                  <a:cxn ang="0">
                    <a:pos x="27" y="463"/>
                  </a:cxn>
                  <a:cxn ang="0">
                    <a:pos x="133" y="620"/>
                  </a:cxn>
                  <a:cxn ang="0">
                    <a:pos x="259" y="593"/>
                  </a:cxn>
                  <a:cxn ang="0">
                    <a:pos x="355" y="531"/>
                  </a:cxn>
                  <a:cxn ang="0">
                    <a:pos x="338" y="503"/>
                  </a:cxn>
                  <a:cxn ang="0">
                    <a:pos x="245" y="537"/>
                  </a:cxn>
                  <a:cxn ang="0">
                    <a:pos x="238" y="503"/>
                  </a:cxn>
                  <a:cxn ang="0">
                    <a:pos x="295" y="432"/>
                  </a:cxn>
                  <a:cxn ang="0">
                    <a:pos x="247" y="371"/>
                  </a:cxn>
                  <a:cxn ang="0">
                    <a:pos x="295" y="136"/>
                  </a:cxn>
                  <a:cxn ang="0">
                    <a:pos x="297" y="12"/>
                  </a:cxn>
                  <a:cxn ang="0">
                    <a:pos x="292" y="0"/>
                  </a:cxn>
                  <a:cxn ang="0">
                    <a:pos x="292" y="0"/>
                  </a:cxn>
                </a:cxnLst>
                <a:rect l="0" t="0" r="r" b="b"/>
                <a:pathLst>
                  <a:path w="355" h="620">
                    <a:moveTo>
                      <a:pt x="292" y="0"/>
                    </a:moveTo>
                    <a:lnTo>
                      <a:pt x="72" y="89"/>
                    </a:lnTo>
                    <a:lnTo>
                      <a:pt x="32" y="231"/>
                    </a:lnTo>
                    <a:lnTo>
                      <a:pt x="0" y="433"/>
                    </a:lnTo>
                    <a:lnTo>
                      <a:pt x="27" y="463"/>
                    </a:lnTo>
                    <a:lnTo>
                      <a:pt x="133" y="620"/>
                    </a:lnTo>
                    <a:lnTo>
                      <a:pt x="259" y="593"/>
                    </a:lnTo>
                    <a:lnTo>
                      <a:pt x="355" y="531"/>
                    </a:lnTo>
                    <a:lnTo>
                      <a:pt x="338" y="503"/>
                    </a:lnTo>
                    <a:lnTo>
                      <a:pt x="245" y="537"/>
                    </a:lnTo>
                    <a:lnTo>
                      <a:pt x="238" y="503"/>
                    </a:lnTo>
                    <a:lnTo>
                      <a:pt x="295" y="432"/>
                    </a:lnTo>
                    <a:lnTo>
                      <a:pt x="247" y="371"/>
                    </a:lnTo>
                    <a:lnTo>
                      <a:pt x="295" y="136"/>
                    </a:lnTo>
                    <a:lnTo>
                      <a:pt x="297" y="12"/>
                    </a:lnTo>
                    <a:lnTo>
                      <a:pt x="292" y="0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B8B8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97" name="Freeform 245"/>
              <p:cNvSpPr>
                <a:spLocks/>
              </p:cNvSpPr>
              <p:nvPr/>
            </p:nvSpPr>
            <p:spPr bwMode="auto">
              <a:xfrm>
                <a:off x="3726" y="2575"/>
                <a:ext cx="202" cy="135"/>
              </a:xfrm>
              <a:custGeom>
                <a:avLst/>
                <a:gdLst/>
                <a:ahLst/>
                <a:cxnLst>
                  <a:cxn ang="0">
                    <a:pos x="201" y="0"/>
                  </a:cxn>
                  <a:cxn ang="0">
                    <a:pos x="188" y="3"/>
                  </a:cxn>
                  <a:cxn ang="0">
                    <a:pos x="176" y="7"/>
                  </a:cxn>
                  <a:cxn ang="0">
                    <a:pos x="164" y="9"/>
                  </a:cxn>
                  <a:cxn ang="0">
                    <a:pos x="152" y="12"/>
                  </a:cxn>
                  <a:cxn ang="0">
                    <a:pos x="140" y="13"/>
                  </a:cxn>
                  <a:cxn ang="0">
                    <a:pos x="128" y="18"/>
                  </a:cxn>
                  <a:cxn ang="0">
                    <a:pos x="116" y="19"/>
                  </a:cxn>
                  <a:cxn ang="0">
                    <a:pos x="105" y="23"/>
                  </a:cxn>
                  <a:cxn ang="0">
                    <a:pos x="93" y="26"/>
                  </a:cxn>
                  <a:cxn ang="0">
                    <a:pos x="81" y="28"/>
                  </a:cxn>
                  <a:cxn ang="0">
                    <a:pos x="70" y="32"/>
                  </a:cxn>
                  <a:cxn ang="0">
                    <a:pos x="59" y="39"/>
                  </a:cxn>
                  <a:cxn ang="0">
                    <a:pos x="47" y="44"/>
                  </a:cxn>
                  <a:cxn ang="0">
                    <a:pos x="37" y="53"/>
                  </a:cxn>
                  <a:cxn ang="0">
                    <a:pos x="27" y="61"/>
                  </a:cxn>
                  <a:cxn ang="0">
                    <a:pos x="19" y="73"/>
                  </a:cxn>
                  <a:cxn ang="0">
                    <a:pos x="17" y="80"/>
                  </a:cxn>
                  <a:cxn ang="0">
                    <a:pos x="14" y="88"/>
                  </a:cxn>
                  <a:cxn ang="0">
                    <a:pos x="10" y="94"/>
                  </a:cxn>
                  <a:cxn ang="0">
                    <a:pos x="8" y="102"/>
                  </a:cxn>
                  <a:cxn ang="0">
                    <a:pos x="4" y="109"/>
                  </a:cxn>
                  <a:cxn ang="0">
                    <a:pos x="1" y="117"/>
                  </a:cxn>
                  <a:cxn ang="0">
                    <a:pos x="0" y="125"/>
                  </a:cxn>
                  <a:cxn ang="0">
                    <a:pos x="1" y="135"/>
                  </a:cxn>
                  <a:cxn ang="0">
                    <a:pos x="9" y="132"/>
                  </a:cxn>
                  <a:cxn ang="0">
                    <a:pos x="19" y="129"/>
                  </a:cxn>
                  <a:cxn ang="0">
                    <a:pos x="19" y="116"/>
                  </a:cxn>
                  <a:cxn ang="0">
                    <a:pos x="23" y="104"/>
                  </a:cxn>
                  <a:cxn ang="0">
                    <a:pos x="27" y="93"/>
                  </a:cxn>
                  <a:cxn ang="0">
                    <a:pos x="35" y="84"/>
                  </a:cxn>
                  <a:cxn ang="0">
                    <a:pos x="41" y="74"/>
                  </a:cxn>
                  <a:cxn ang="0">
                    <a:pos x="50" y="67"/>
                  </a:cxn>
                  <a:cxn ang="0">
                    <a:pos x="59" y="59"/>
                  </a:cxn>
                  <a:cxn ang="0">
                    <a:pos x="70" y="55"/>
                  </a:cxn>
                  <a:cxn ang="0">
                    <a:pos x="79" y="49"/>
                  </a:cxn>
                  <a:cxn ang="0">
                    <a:pos x="90" y="43"/>
                  </a:cxn>
                  <a:cxn ang="0">
                    <a:pos x="101" y="39"/>
                  </a:cxn>
                  <a:cxn ang="0">
                    <a:pos x="113" y="36"/>
                  </a:cxn>
                  <a:cxn ang="0">
                    <a:pos x="124" y="34"/>
                  </a:cxn>
                  <a:cxn ang="0">
                    <a:pos x="136" y="32"/>
                  </a:cxn>
                  <a:cxn ang="0">
                    <a:pos x="147" y="31"/>
                  </a:cxn>
                  <a:cxn ang="0">
                    <a:pos x="159" y="31"/>
                  </a:cxn>
                  <a:cxn ang="0">
                    <a:pos x="163" y="27"/>
                  </a:cxn>
                  <a:cxn ang="0">
                    <a:pos x="171" y="24"/>
                  </a:cxn>
                  <a:cxn ang="0">
                    <a:pos x="179" y="23"/>
                  </a:cxn>
                  <a:cxn ang="0">
                    <a:pos x="188" y="22"/>
                  </a:cxn>
                  <a:cxn ang="0">
                    <a:pos x="195" y="18"/>
                  </a:cxn>
                  <a:cxn ang="0">
                    <a:pos x="201" y="13"/>
                  </a:cxn>
                  <a:cxn ang="0">
                    <a:pos x="202" y="8"/>
                  </a:cxn>
                  <a:cxn ang="0">
                    <a:pos x="201" y="0"/>
                  </a:cxn>
                  <a:cxn ang="0">
                    <a:pos x="201" y="0"/>
                  </a:cxn>
                </a:cxnLst>
                <a:rect l="0" t="0" r="r" b="b"/>
                <a:pathLst>
                  <a:path w="202" h="135">
                    <a:moveTo>
                      <a:pt x="201" y="0"/>
                    </a:moveTo>
                    <a:lnTo>
                      <a:pt x="188" y="3"/>
                    </a:lnTo>
                    <a:lnTo>
                      <a:pt x="176" y="7"/>
                    </a:lnTo>
                    <a:lnTo>
                      <a:pt x="164" y="9"/>
                    </a:lnTo>
                    <a:lnTo>
                      <a:pt x="152" y="12"/>
                    </a:lnTo>
                    <a:lnTo>
                      <a:pt x="140" y="13"/>
                    </a:lnTo>
                    <a:lnTo>
                      <a:pt x="128" y="18"/>
                    </a:lnTo>
                    <a:lnTo>
                      <a:pt x="116" y="19"/>
                    </a:lnTo>
                    <a:lnTo>
                      <a:pt x="105" y="23"/>
                    </a:lnTo>
                    <a:lnTo>
                      <a:pt x="93" y="26"/>
                    </a:lnTo>
                    <a:lnTo>
                      <a:pt x="81" y="28"/>
                    </a:lnTo>
                    <a:lnTo>
                      <a:pt x="70" y="32"/>
                    </a:lnTo>
                    <a:lnTo>
                      <a:pt x="59" y="39"/>
                    </a:lnTo>
                    <a:lnTo>
                      <a:pt x="47" y="44"/>
                    </a:lnTo>
                    <a:lnTo>
                      <a:pt x="37" y="53"/>
                    </a:lnTo>
                    <a:lnTo>
                      <a:pt x="27" y="61"/>
                    </a:lnTo>
                    <a:lnTo>
                      <a:pt x="19" y="73"/>
                    </a:lnTo>
                    <a:lnTo>
                      <a:pt x="17" y="80"/>
                    </a:lnTo>
                    <a:lnTo>
                      <a:pt x="14" y="88"/>
                    </a:lnTo>
                    <a:lnTo>
                      <a:pt x="10" y="94"/>
                    </a:lnTo>
                    <a:lnTo>
                      <a:pt x="8" y="102"/>
                    </a:lnTo>
                    <a:lnTo>
                      <a:pt x="4" y="109"/>
                    </a:lnTo>
                    <a:lnTo>
                      <a:pt x="1" y="117"/>
                    </a:lnTo>
                    <a:lnTo>
                      <a:pt x="0" y="125"/>
                    </a:lnTo>
                    <a:lnTo>
                      <a:pt x="1" y="135"/>
                    </a:lnTo>
                    <a:lnTo>
                      <a:pt x="9" y="132"/>
                    </a:lnTo>
                    <a:lnTo>
                      <a:pt x="19" y="129"/>
                    </a:lnTo>
                    <a:lnTo>
                      <a:pt x="19" y="116"/>
                    </a:lnTo>
                    <a:lnTo>
                      <a:pt x="23" y="104"/>
                    </a:lnTo>
                    <a:lnTo>
                      <a:pt x="27" y="93"/>
                    </a:lnTo>
                    <a:lnTo>
                      <a:pt x="35" y="84"/>
                    </a:lnTo>
                    <a:lnTo>
                      <a:pt x="41" y="74"/>
                    </a:lnTo>
                    <a:lnTo>
                      <a:pt x="50" y="67"/>
                    </a:lnTo>
                    <a:lnTo>
                      <a:pt x="59" y="59"/>
                    </a:lnTo>
                    <a:lnTo>
                      <a:pt x="70" y="55"/>
                    </a:lnTo>
                    <a:lnTo>
                      <a:pt x="79" y="49"/>
                    </a:lnTo>
                    <a:lnTo>
                      <a:pt x="90" y="43"/>
                    </a:lnTo>
                    <a:lnTo>
                      <a:pt x="101" y="39"/>
                    </a:lnTo>
                    <a:lnTo>
                      <a:pt x="113" y="36"/>
                    </a:lnTo>
                    <a:lnTo>
                      <a:pt x="124" y="34"/>
                    </a:lnTo>
                    <a:lnTo>
                      <a:pt x="136" y="32"/>
                    </a:lnTo>
                    <a:lnTo>
                      <a:pt x="147" y="31"/>
                    </a:lnTo>
                    <a:lnTo>
                      <a:pt x="159" y="31"/>
                    </a:lnTo>
                    <a:lnTo>
                      <a:pt x="163" y="27"/>
                    </a:lnTo>
                    <a:lnTo>
                      <a:pt x="171" y="24"/>
                    </a:lnTo>
                    <a:lnTo>
                      <a:pt x="179" y="23"/>
                    </a:lnTo>
                    <a:lnTo>
                      <a:pt x="188" y="22"/>
                    </a:lnTo>
                    <a:lnTo>
                      <a:pt x="195" y="18"/>
                    </a:lnTo>
                    <a:lnTo>
                      <a:pt x="201" y="13"/>
                    </a:lnTo>
                    <a:lnTo>
                      <a:pt x="202" y="8"/>
                    </a:lnTo>
                    <a:lnTo>
                      <a:pt x="201" y="0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E6E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98" name="Freeform 246"/>
              <p:cNvSpPr>
                <a:spLocks/>
              </p:cNvSpPr>
              <p:nvPr/>
            </p:nvSpPr>
            <p:spPr bwMode="auto">
              <a:xfrm>
                <a:off x="3929" y="2595"/>
                <a:ext cx="14" cy="3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6" y="0"/>
                  </a:cxn>
                  <a:cxn ang="0">
                    <a:pos x="3" y="7"/>
                  </a:cxn>
                  <a:cxn ang="0">
                    <a:pos x="0" y="14"/>
                  </a:cxn>
                  <a:cxn ang="0">
                    <a:pos x="0" y="22"/>
                  </a:cxn>
                  <a:cxn ang="0">
                    <a:pos x="0" y="29"/>
                  </a:cxn>
                  <a:cxn ang="0">
                    <a:pos x="3" y="33"/>
                  </a:cxn>
                  <a:cxn ang="0">
                    <a:pos x="7" y="33"/>
                  </a:cxn>
                  <a:cxn ang="0">
                    <a:pos x="14" y="29"/>
                  </a:cxn>
                  <a:cxn ang="0">
                    <a:pos x="14" y="20"/>
                  </a:cxn>
                  <a:cxn ang="0">
                    <a:pos x="14" y="12"/>
                  </a:cxn>
                  <a:cxn ang="0">
                    <a:pos x="12" y="3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14" h="33">
                    <a:moveTo>
                      <a:pt x="11" y="0"/>
                    </a:moveTo>
                    <a:lnTo>
                      <a:pt x="6" y="0"/>
                    </a:lnTo>
                    <a:lnTo>
                      <a:pt x="3" y="7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3" y="33"/>
                    </a:lnTo>
                    <a:lnTo>
                      <a:pt x="7" y="33"/>
                    </a:lnTo>
                    <a:lnTo>
                      <a:pt x="14" y="29"/>
                    </a:lnTo>
                    <a:lnTo>
                      <a:pt x="14" y="20"/>
                    </a:lnTo>
                    <a:lnTo>
                      <a:pt x="14" y="12"/>
                    </a:lnTo>
                    <a:lnTo>
                      <a:pt x="12" y="3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E6E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799" name="Freeform 247"/>
              <p:cNvSpPr>
                <a:spLocks/>
              </p:cNvSpPr>
              <p:nvPr/>
            </p:nvSpPr>
            <p:spPr bwMode="auto">
              <a:xfrm>
                <a:off x="3929" y="2648"/>
                <a:ext cx="11" cy="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4"/>
                  </a:cxn>
                  <a:cxn ang="0">
                    <a:pos x="2" y="15"/>
                  </a:cxn>
                  <a:cxn ang="0">
                    <a:pos x="3" y="17"/>
                  </a:cxn>
                  <a:cxn ang="0">
                    <a:pos x="6" y="19"/>
                  </a:cxn>
                  <a:cxn ang="0">
                    <a:pos x="8" y="15"/>
                  </a:cxn>
                  <a:cxn ang="0">
                    <a:pos x="11" y="7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11" h="19">
                    <a:moveTo>
                      <a:pt x="8" y="0"/>
                    </a:moveTo>
                    <a:lnTo>
                      <a:pt x="0" y="4"/>
                    </a:lnTo>
                    <a:lnTo>
                      <a:pt x="2" y="15"/>
                    </a:lnTo>
                    <a:lnTo>
                      <a:pt x="3" y="17"/>
                    </a:lnTo>
                    <a:lnTo>
                      <a:pt x="6" y="19"/>
                    </a:lnTo>
                    <a:lnTo>
                      <a:pt x="8" y="15"/>
                    </a:lnTo>
                    <a:lnTo>
                      <a:pt x="11" y="7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6E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00" name="Freeform 248"/>
              <p:cNvSpPr>
                <a:spLocks/>
              </p:cNvSpPr>
              <p:nvPr/>
            </p:nvSpPr>
            <p:spPr bwMode="auto">
              <a:xfrm>
                <a:off x="3703" y="2657"/>
                <a:ext cx="25" cy="5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2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1" y="23"/>
                  </a:cxn>
                  <a:cxn ang="0">
                    <a:pos x="0" y="31"/>
                  </a:cxn>
                  <a:cxn ang="0">
                    <a:pos x="2" y="39"/>
                  </a:cxn>
                  <a:cxn ang="0">
                    <a:pos x="6" y="46"/>
                  </a:cxn>
                  <a:cxn ang="0">
                    <a:pos x="15" y="50"/>
                  </a:cxn>
                  <a:cxn ang="0">
                    <a:pos x="21" y="37"/>
                  </a:cxn>
                  <a:cxn ang="0">
                    <a:pos x="25" y="23"/>
                  </a:cxn>
                  <a:cxn ang="0">
                    <a:pos x="23" y="10"/>
                  </a:cxn>
                  <a:cxn ang="0">
                    <a:pos x="17" y="0"/>
                  </a:cxn>
                  <a:cxn ang="0">
                    <a:pos x="17" y="0"/>
                  </a:cxn>
                </a:cxnLst>
                <a:rect l="0" t="0" r="r" b="b"/>
                <a:pathLst>
                  <a:path w="25" h="50">
                    <a:moveTo>
                      <a:pt x="17" y="0"/>
                    </a:moveTo>
                    <a:lnTo>
                      <a:pt x="10" y="2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1" y="23"/>
                    </a:lnTo>
                    <a:lnTo>
                      <a:pt x="0" y="31"/>
                    </a:lnTo>
                    <a:lnTo>
                      <a:pt x="2" y="39"/>
                    </a:lnTo>
                    <a:lnTo>
                      <a:pt x="6" y="46"/>
                    </a:lnTo>
                    <a:lnTo>
                      <a:pt x="15" y="50"/>
                    </a:lnTo>
                    <a:lnTo>
                      <a:pt x="21" y="37"/>
                    </a:lnTo>
                    <a:lnTo>
                      <a:pt x="25" y="23"/>
                    </a:lnTo>
                    <a:lnTo>
                      <a:pt x="23" y="10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E6E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01" name="Freeform 249"/>
              <p:cNvSpPr>
                <a:spLocks/>
              </p:cNvSpPr>
              <p:nvPr/>
            </p:nvSpPr>
            <p:spPr bwMode="auto">
              <a:xfrm>
                <a:off x="3924" y="2692"/>
                <a:ext cx="13" cy="1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3" y="0"/>
                  </a:cxn>
                  <a:cxn ang="0">
                    <a:pos x="1" y="4"/>
                  </a:cxn>
                  <a:cxn ang="0">
                    <a:pos x="0" y="10"/>
                  </a:cxn>
                  <a:cxn ang="0">
                    <a:pos x="3" y="15"/>
                  </a:cxn>
                  <a:cxn ang="0">
                    <a:pos x="4" y="18"/>
                  </a:cxn>
                  <a:cxn ang="0">
                    <a:pos x="8" y="19"/>
                  </a:cxn>
                  <a:cxn ang="0">
                    <a:pos x="11" y="17"/>
                  </a:cxn>
                  <a:cxn ang="0">
                    <a:pos x="13" y="8"/>
                  </a:cxn>
                  <a:cxn ang="0">
                    <a:pos x="12" y="2"/>
                  </a:cxn>
                  <a:cxn ang="0">
                    <a:pos x="9" y="0"/>
                  </a:cxn>
                  <a:cxn ang="0">
                    <a:pos x="9" y="0"/>
                  </a:cxn>
                </a:cxnLst>
                <a:rect l="0" t="0" r="r" b="b"/>
                <a:pathLst>
                  <a:path w="13" h="19">
                    <a:moveTo>
                      <a:pt x="9" y="0"/>
                    </a:moveTo>
                    <a:lnTo>
                      <a:pt x="3" y="0"/>
                    </a:lnTo>
                    <a:lnTo>
                      <a:pt x="1" y="4"/>
                    </a:lnTo>
                    <a:lnTo>
                      <a:pt x="0" y="10"/>
                    </a:lnTo>
                    <a:lnTo>
                      <a:pt x="3" y="15"/>
                    </a:lnTo>
                    <a:lnTo>
                      <a:pt x="4" y="18"/>
                    </a:lnTo>
                    <a:lnTo>
                      <a:pt x="8" y="19"/>
                    </a:lnTo>
                    <a:lnTo>
                      <a:pt x="11" y="17"/>
                    </a:lnTo>
                    <a:lnTo>
                      <a:pt x="13" y="8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6E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02" name="Freeform 250"/>
              <p:cNvSpPr>
                <a:spLocks/>
              </p:cNvSpPr>
              <p:nvPr/>
            </p:nvSpPr>
            <p:spPr bwMode="auto">
              <a:xfrm>
                <a:off x="3700" y="2714"/>
                <a:ext cx="23" cy="21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2" y="1"/>
                  </a:cxn>
                  <a:cxn ang="0">
                    <a:pos x="4" y="9"/>
                  </a:cxn>
                  <a:cxn ang="0">
                    <a:pos x="0" y="13"/>
                  </a:cxn>
                  <a:cxn ang="0">
                    <a:pos x="1" y="17"/>
                  </a:cxn>
                  <a:cxn ang="0">
                    <a:pos x="7" y="19"/>
                  </a:cxn>
                  <a:cxn ang="0">
                    <a:pos x="18" y="21"/>
                  </a:cxn>
                  <a:cxn ang="0">
                    <a:pos x="20" y="15"/>
                  </a:cxn>
                  <a:cxn ang="0">
                    <a:pos x="23" y="8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23" h="21">
                    <a:moveTo>
                      <a:pt x="23" y="0"/>
                    </a:moveTo>
                    <a:lnTo>
                      <a:pt x="12" y="1"/>
                    </a:lnTo>
                    <a:lnTo>
                      <a:pt x="4" y="9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7" y="19"/>
                    </a:lnTo>
                    <a:lnTo>
                      <a:pt x="18" y="21"/>
                    </a:lnTo>
                    <a:lnTo>
                      <a:pt x="20" y="15"/>
                    </a:lnTo>
                    <a:lnTo>
                      <a:pt x="23" y="8"/>
                    </a:lnTo>
                    <a:lnTo>
                      <a:pt x="23" y="3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E6E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03" name="Freeform 251"/>
              <p:cNvSpPr>
                <a:spLocks/>
              </p:cNvSpPr>
              <p:nvPr/>
            </p:nvSpPr>
            <p:spPr bwMode="auto">
              <a:xfrm>
                <a:off x="3673" y="2726"/>
                <a:ext cx="306" cy="417"/>
              </a:xfrm>
              <a:custGeom>
                <a:avLst/>
                <a:gdLst/>
                <a:ahLst/>
                <a:cxnLst>
                  <a:cxn ang="0">
                    <a:pos x="233" y="30"/>
                  </a:cxn>
                  <a:cxn ang="0">
                    <a:pos x="208" y="59"/>
                  </a:cxn>
                  <a:cxn ang="0">
                    <a:pos x="170" y="72"/>
                  </a:cxn>
                  <a:cxn ang="0">
                    <a:pos x="143" y="78"/>
                  </a:cxn>
                  <a:cxn ang="0">
                    <a:pos x="108" y="96"/>
                  </a:cxn>
                  <a:cxn ang="0">
                    <a:pos x="73" y="116"/>
                  </a:cxn>
                  <a:cxn ang="0">
                    <a:pos x="54" y="67"/>
                  </a:cxn>
                  <a:cxn ang="0">
                    <a:pos x="26" y="58"/>
                  </a:cxn>
                  <a:cxn ang="0">
                    <a:pos x="27" y="90"/>
                  </a:cxn>
                  <a:cxn ang="0">
                    <a:pos x="19" y="136"/>
                  </a:cxn>
                  <a:cxn ang="0">
                    <a:pos x="42" y="121"/>
                  </a:cxn>
                  <a:cxn ang="0">
                    <a:pos x="67" y="162"/>
                  </a:cxn>
                  <a:cxn ang="0">
                    <a:pos x="115" y="146"/>
                  </a:cxn>
                  <a:cxn ang="0">
                    <a:pos x="127" y="117"/>
                  </a:cxn>
                  <a:cxn ang="0">
                    <a:pos x="165" y="105"/>
                  </a:cxn>
                  <a:cxn ang="0">
                    <a:pos x="150" y="117"/>
                  </a:cxn>
                  <a:cxn ang="0">
                    <a:pos x="156" y="142"/>
                  </a:cxn>
                  <a:cxn ang="0">
                    <a:pos x="147" y="178"/>
                  </a:cxn>
                  <a:cxn ang="0">
                    <a:pos x="104" y="188"/>
                  </a:cxn>
                  <a:cxn ang="0">
                    <a:pos x="121" y="170"/>
                  </a:cxn>
                  <a:cxn ang="0">
                    <a:pos x="85" y="170"/>
                  </a:cxn>
                  <a:cxn ang="0">
                    <a:pos x="81" y="196"/>
                  </a:cxn>
                  <a:cxn ang="0">
                    <a:pos x="40" y="189"/>
                  </a:cxn>
                  <a:cxn ang="0">
                    <a:pos x="3" y="193"/>
                  </a:cxn>
                  <a:cxn ang="0">
                    <a:pos x="19" y="227"/>
                  </a:cxn>
                  <a:cxn ang="0">
                    <a:pos x="34" y="263"/>
                  </a:cxn>
                  <a:cxn ang="0">
                    <a:pos x="36" y="321"/>
                  </a:cxn>
                  <a:cxn ang="0">
                    <a:pos x="45" y="308"/>
                  </a:cxn>
                  <a:cxn ang="0">
                    <a:pos x="63" y="275"/>
                  </a:cxn>
                  <a:cxn ang="0">
                    <a:pos x="63" y="333"/>
                  </a:cxn>
                  <a:cxn ang="0">
                    <a:pos x="77" y="356"/>
                  </a:cxn>
                  <a:cxn ang="0">
                    <a:pos x="94" y="388"/>
                  </a:cxn>
                  <a:cxn ang="0">
                    <a:pos x="134" y="414"/>
                  </a:cxn>
                  <a:cxn ang="0">
                    <a:pos x="165" y="393"/>
                  </a:cxn>
                  <a:cxn ang="0">
                    <a:pos x="189" y="406"/>
                  </a:cxn>
                  <a:cxn ang="0">
                    <a:pos x="248" y="393"/>
                  </a:cxn>
                  <a:cxn ang="0">
                    <a:pos x="298" y="357"/>
                  </a:cxn>
                  <a:cxn ang="0">
                    <a:pos x="245" y="361"/>
                  </a:cxn>
                  <a:cxn ang="0">
                    <a:pos x="192" y="371"/>
                  </a:cxn>
                  <a:cxn ang="0">
                    <a:pos x="138" y="368"/>
                  </a:cxn>
                  <a:cxn ang="0">
                    <a:pos x="136" y="316"/>
                  </a:cxn>
                  <a:cxn ang="0">
                    <a:pos x="112" y="330"/>
                  </a:cxn>
                  <a:cxn ang="0">
                    <a:pos x="86" y="333"/>
                  </a:cxn>
                  <a:cxn ang="0">
                    <a:pos x="89" y="286"/>
                  </a:cxn>
                  <a:cxn ang="0">
                    <a:pos x="103" y="260"/>
                  </a:cxn>
                  <a:cxn ang="0">
                    <a:pos x="134" y="308"/>
                  </a:cxn>
                  <a:cxn ang="0">
                    <a:pos x="146" y="285"/>
                  </a:cxn>
                  <a:cxn ang="0">
                    <a:pos x="150" y="309"/>
                  </a:cxn>
                  <a:cxn ang="0">
                    <a:pos x="152" y="351"/>
                  </a:cxn>
                  <a:cxn ang="0">
                    <a:pos x="200" y="322"/>
                  </a:cxn>
                  <a:cxn ang="0">
                    <a:pos x="183" y="262"/>
                  </a:cxn>
                  <a:cxn ang="0">
                    <a:pos x="219" y="256"/>
                  </a:cxn>
                  <a:cxn ang="0">
                    <a:pos x="213" y="303"/>
                  </a:cxn>
                  <a:cxn ang="0">
                    <a:pos x="240" y="254"/>
                  </a:cxn>
                  <a:cxn ang="0">
                    <a:pos x="219" y="185"/>
                  </a:cxn>
                  <a:cxn ang="0">
                    <a:pos x="202" y="119"/>
                  </a:cxn>
                  <a:cxn ang="0">
                    <a:pos x="216" y="112"/>
                  </a:cxn>
                  <a:cxn ang="0">
                    <a:pos x="225" y="73"/>
                  </a:cxn>
                  <a:cxn ang="0">
                    <a:pos x="243" y="65"/>
                  </a:cxn>
                  <a:cxn ang="0">
                    <a:pos x="254" y="5"/>
                  </a:cxn>
                </a:cxnLst>
                <a:rect l="0" t="0" r="r" b="b"/>
                <a:pathLst>
                  <a:path w="306" h="417">
                    <a:moveTo>
                      <a:pt x="251" y="0"/>
                    </a:moveTo>
                    <a:lnTo>
                      <a:pt x="244" y="1"/>
                    </a:lnTo>
                    <a:lnTo>
                      <a:pt x="241" y="8"/>
                    </a:lnTo>
                    <a:lnTo>
                      <a:pt x="239" y="15"/>
                    </a:lnTo>
                    <a:lnTo>
                      <a:pt x="237" y="24"/>
                    </a:lnTo>
                    <a:lnTo>
                      <a:pt x="233" y="30"/>
                    </a:lnTo>
                    <a:lnTo>
                      <a:pt x="231" y="34"/>
                    </a:lnTo>
                    <a:lnTo>
                      <a:pt x="225" y="34"/>
                    </a:lnTo>
                    <a:lnTo>
                      <a:pt x="220" y="28"/>
                    </a:lnTo>
                    <a:lnTo>
                      <a:pt x="210" y="36"/>
                    </a:lnTo>
                    <a:lnTo>
                      <a:pt x="208" y="49"/>
                    </a:lnTo>
                    <a:lnTo>
                      <a:pt x="208" y="59"/>
                    </a:lnTo>
                    <a:lnTo>
                      <a:pt x="212" y="72"/>
                    </a:lnTo>
                    <a:lnTo>
                      <a:pt x="200" y="67"/>
                    </a:lnTo>
                    <a:lnTo>
                      <a:pt x="187" y="66"/>
                    </a:lnTo>
                    <a:lnTo>
                      <a:pt x="181" y="65"/>
                    </a:lnTo>
                    <a:lnTo>
                      <a:pt x="175" y="67"/>
                    </a:lnTo>
                    <a:lnTo>
                      <a:pt x="170" y="72"/>
                    </a:lnTo>
                    <a:lnTo>
                      <a:pt x="167" y="81"/>
                    </a:lnTo>
                    <a:lnTo>
                      <a:pt x="161" y="78"/>
                    </a:lnTo>
                    <a:lnTo>
                      <a:pt x="155" y="76"/>
                    </a:lnTo>
                    <a:lnTo>
                      <a:pt x="148" y="73"/>
                    </a:lnTo>
                    <a:lnTo>
                      <a:pt x="146" y="72"/>
                    </a:lnTo>
                    <a:lnTo>
                      <a:pt x="143" y="78"/>
                    </a:lnTo>
                    <a:lnTo>
                      <a:pt x="140" y="86"/>
                    </a:lnTo>
                    <a:lnTo>
                      <a:pt x="136" y="94"/>
                    </a:lnTo>
                    <a:lnTo>
                      <a:pt x="136" y="103"/>
                    </a:lnTo>
                    <a:lnTo>
                      <a:pt x="127" y="98"/>
                    </a:lnTo>
                    <a:lnTo>
                      <a:pt x="119" y="97"/>
                    </a:lnTo>
                    <a:lnTo>
                      <a:pt x="108" y="96"/>
                    </a:lnTo>
                    <a:lnTo>
                      <a:pt x="100" y="97"/>
                    </a:lnTo>
                    <a:lnTo>
                      <a:pt x="92" y="98"/>
                    </a:lnTo>
                    <a:lnTo>
                      <a:pt x="85" y="103"/>
                    </a:lnTo>
                    <a:lnTo>
                      <a:pt x="81" y="108"/>
                    </a:lnTo>
                    <a:lnTo>
                      <a:pt x="81" y="117"/>
                    </a:lnTo>
                    <a:lnTo>
                      <a:pt x="73" y="116"/>
                    </a:lnTo>
                    <a:lnTo>
                      <a:pt x="67" y="113"/>
                    </a:lnTo>
                    <a:lnTo>
                      <a:pt x="63" y="109"/>
                    </a:lnTo>
                    <a:lnTo>
                      <a:pt x="62" y="105"/>
                    </a:lnTo>
                    <a:lnTo>
                      <a:pt x="58" y="93"/>
                    </a:lnTo>
                    <a:lnTo>
                      <a:pt x="57" y="81"/>
                    </a:lnTo>
                    <a:lnTo>
                      <a:pt x="54" y="67"/>
                    </a:lnTo>
                    <a:lnTo>
                      <a:pt x="50" y="58"/>
                    </a:lnTo>
                    <a:lnTo>
                      <a:pt x="45" y="53"/>
                    </a:lnTo>
                    <a:lnTo>
                      <a:pt x="40" y="50"/>
                    </a:lnTo>
                    <a:lnTo>
                      <a:pt x="35" y="49"/>
                    </a:lnTo>
                    <a:lnTo>
                      <a:pt x="28" y="50"/>
                    </a:lnTo>
                    <a:lnTo>
                      <a:pt x="26" y="58"/>
                    </a:lnTo>
                    <a:lnTo>
                      <a:pt x="31" y="63"/>
                    </a:lnTo>
                    <a:lnTo>
                      <a:pt x="38" y="67"/>
                    </a:lnTo>
                    <a:lnTo>
                      <a:pt x="42" y="77"/>
                    </a:lnTo>
                    <a:lnTo>
                      <a:pt x="32" y="78"/>
                    </a:lnTo>
                    <a:lnTo>
                      <a:pt x="28" y="84"/>
                    </a:lnTo>
                    <a:lnTo>
                      <a:pt x="27" y="90"/>
                    </a:lnTo>
                    <a:lnTo>
                      <a:pt x="27" y="98"/>
                    </a:lnTo>
                    <a:lnTo>
                      <a:pt x="26" y="107"/>
                    </a:lnTo>
                    <a:lnTo>
                      <a:pt x="26" y="116"/>
                    </a:lnTo>
                    <a:lnTo>
                      <a:pt x="22" y="123"/>
                    </a:lnTo>
                    <a:lnTo>
                      <a:pt x="16" y="130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8"/>
                    </a:lnTo>
                    <a:lnTo>
                      <a:pt x="45" y="148"/>
                    </a:lnTo>
                    <a:lnTo>
                      <a:pt x="43" y="140"/>
                    </a:lnTo>
                    <a:lnTo>
                      <a:pt x="43" y="131"/>
                    </a:lnTo>
                    <a:lnTo>
                      <a:pt x="42" y="121"/>
                    </a:lnTo>
                    <a:lnTo>
                      <a:pt x="42" y="115"/>
                    </a:lnTo>
                    <a:lnTo>
                      <a:pt x="45" y="125"/>
                    </a:lnTo>
                    <a:lnTo>
                      <a:pt x="49" y="136"/>
                    </a:lnTo>
                    <a:lnTo>
                      <a:pt x="53" y="147"/>
                    </a:lnTo>
                    <a:lnTo>
                      <a:pt x="61" y="156"/>
                    </a:lnTo>
                    <a:lnTo>
                      <a:pt x="67" y="162"/>
                    </a:lnTo>
                    <a:lnTo>
                      <a:pt x="77" y="166"/>
                    </a:lnTo>
                    <a:lnTo>
                      <a:pt x="89" y="165"/>
                    </a:lnTo>
                    <a:lnTo>
                      <a:pt x="103" y="161"/>
                    </a:lnTo>
                    <a:lnTo>
                      <a:pt x="111" y="155"/>
                    </a:lnTo>
                    <a:lnTo>
                      <a:pt x="115" y="151"/>
                    </a:lnTo>
                    <a:lnTo>
                      <a:pt x="115" y="146"/>
                    </a:lnTo>
                    <a:lnTo>
                      <a:pt x="113" y="140"/>
                    </a:lnTo>
                    <a:lnTo>
                      <a:pt x="111" y="134"/>
                    </a:lnTo>
                    <a:lnTo>
                      <a:pt x="111" y="128"/>
                    </a:lnTo>
                    <a:lnTo>
                      <a:pt x="113" y="123"/>
                    </a:lnTo>
                    <a:lnTo>
                      <a:pt x="121" y="120"/>
                    </a:lnTo>
                    <a:lnTo>
                      <a:pt x="127" y="117"/>
                    </a:lnTo>
                    <a:lnTo>
                      <a:pt x="134" y="115"/>
                    </a:lnTo>
                    <a:lnTo>
                      <a:pt x="142" y="109"/>
                    </a:lnTo>
                    <a:lnTo>
                      <a:pt x="151" y="105"/>
                    </a:lnTo>
                    <a:lnTo>
                      <a:pt x="156" y="103"/>
                    </a:lnTo>
                    <a:lnTo>
                      <a:pt x="163" y="104"/>
                    </a:lnTo>
                    <a:lnTo>
                      <a:pt x="165" y="105"/>
                    </a:lnTo>
                    <a:lnTo>
                      <a:pt x="166" y="109"/>
                    </a:lnTo>
                    <a:lnTo>
                      <a:pt x="166" y="115"/>
                    </a:lnTo>
                    <a:lnTo>
                      <a:pt x="167" y="123"/>
                    </a:lnTo>
                    <a:lnTo>
                      <a:pt x="162" y="117"/>
                    </a:lnTo>
                    <a:lnTo>
                      <a:pt x="156" y="116"/>
                    </a:lnTo>
                    <a:lnTo>
                      <a:pt x="150" y="117"/>
                    </a:lnTo>
                    <a:lnTo>
                      <a:pt x="146" y="121"/>
                    </a:lnTo>
                    <a:lnTo>
                      <a:pt x="140" y="125"/>
                    </a:lnTo>
                    <a:lnTo>
                      <a:pt x="139" y="130"/>
                    </a:lnTo>
                    <a:lnTo>
                      <a:pt x="142" y="134"/>
                    </a:lnTo>
                    <a:lnTo>
                      <a:pt x="150" y="139"/>
                    </a:lnTo>
                    <a:lnTo>
                      <a:pt x="156" y="142"/>
                    </a:lnTo>
                    <a:lnTo>
                      <a:pt x="162" y="146"/>
                    </a:lnTo>
                    <a:lnTo>
                      <a:pt x="156" y="151"/>
                    </a:lnTo>
                    <a:lnTo>
                      <a:pt x="154" y="158"/>
                    </a:lnTo>
                    <a:lnTo>
                      <a:pt x="152" y="165"/>
                    </a:lnTo>
                    <a:lnTo>
                      <a:pt x="151" y="173"/>
                    </a:lnTo>
                    <a:lnTo>
                      <a:pt x="147" y="178"/>
                    </a:lnTo>
                    <a:lnTo>
                      <a:pt x="143" y="185"/>
                    </a:lnTo>
                    <a:lnTo>
                      <a:pt x="136" y="188"/>
                    </a:lnTo>
                    <a:lnTo>
                      <a:pt x="128" y="189"/>
                    </a:lnTo>
                    <a:lnTo>
                      <a:pt x="120" y="189"/>
                    </a:lnTo>
                    <a:lnTo>
                      <a:pt x="112" y="189"/>
                    </a:lnTo>
                    <a:lnTo>
                      <a:pt x="104" y="188"/>
                    </a:lnTo>
                    <a:lnTo>
                      <a:pt x="100" y="186"/>
                    </a:lnTo>
                    <a:lnTo>
                      <a:pt x="103" y="186"/>
                    </a:lnTo>
                    <a:lnTo>
                      <a:pt x="108" y="183"/>
                    </a:lnTo>
                    <a:lnTo>
                      <a:pt x="113" y="179"/>
                    </a:lnTo>
                    <a:lnTo>
                      <a:pt x="119" y="175"/>
                    </a:lnTo>
                    <a:lnTo>
                      <a:pt x="121" y="170"/>
                    </a:lnTo>
                    <a:lnTo>
                      <a:pt x="121" y="167"/>
                    </a:lnTo>
                    <a:lnTo>
                      <a:pt x="116" y="166"/>
                    </a:lnTo>
                    <a:lnTo>
                      <a:pt x="107" y="170"/>
                    </a:lnTo>
                    <a:lnTo>
                      <a:pt x="98" y="166"/>
                    </a:lnTo>
                    <a:lnTo>
                      <a:pt x="92" y="167"/>
                    </a:lnTo>
                    <a:lnTo>
                      <a:pt x="85" y="170"/>
                    </a:lnTo>
                    <a:lnTo>
                      <a:pt x="78" y="174"/>
                    </a:lnTo>
                    <a:lnTo>
                      <a:pt x="73" y="178"/>
                    </a:lnTo>
                    <a:lnTo>
                      <a:pt x="73" y="182"/>
                    </a:lnTo>
                    <a:lnTo>
                      <a:pt x="76" y="185"/>
                    </a:lnTo>
                    <a:lnTo>
                      <a:pt x="85" y="189"/>
                    </a:lnTo>
                    <a:lnTo>
                      <a:pt x="81" y="196"/>
                    </a:lnTo>
                    <a:lnTo>
                      <a:pt x="77" y="200"/>
                    </a:lnTo>
                    <a:lnTo>
                      <a:pt x="73" y="198"/>
                    </a:lnTo>
                    <a:lnTo>
                      <a:pt x="70" y="196"/>
                    </a:lnTo>
                    <a:lnTo>
                      <a:pt x="62" y="188"/>
                    </a:lnTo>
                    <a:lnTo>
                      <a:pt x="53" y="192"/>
                    </a:lnTo>
                    <a:lnTo>
                      <a:pt x="40" y="189"/>
                    </a:lnTo>
                    <a:lnTo>
                      <a:pt x="31" y="183"/>
                    </a:lnTo>
                    <a:lnTo>
                      <a:pt x="20" y="174"/>
                    </a:lnTo>
                    <a:lnTo>
                      <a:pt x="14" y="166"/>
                    </a:lnTo>
                    <a:lnTo>
                      <a:pt x="9" y="173"/>
                    </a:lnTo>
                    <a:lnTo>
                      <a:pt x="5" y="182"/>
                    </a:lnTo>
                    <a:lnTo>
                      <a:pt x="3" y="193"/>
                    </a:lnTo>
                    <a:lnTo>
                      <a:pt x="1" y="204"/>
                    </a:lnTo>
                    <a:lnTo>
                      <a:pt x="0" y="212"/>
                    </a:lnTo>
                    <a:lnTo>
                      <a:pt x="1" y="221"/>
                    </a:lnTo>
                    <a:lnTo>
                      <a:pt x="7" y="228"/>
                    </a:lnTo>
                    <a:lnTo>
                      <a:pt x="16" y="235"/>
                    </a:lnTo>
                    <a:lnTo>
                      <a:pt x="19" y="227"/>
                    </a:lnTo>
                    <a:lnTo>
                      <a:pt x="23" y="223"/>
                    </a:lnTo>
                    <a:lnTo>
                      <a:pt x="26" y="224"/>
                    </a:lnTo>
                    <a:lnTo>
                      <a:pt x="31" y="225"/>
                    </a:lnTo>
                    <a:lnTo>
                      <a:pt x="24" y="237"/>
                    </a:lnTo>
                    <a:lnTo>
                      <a:pt x="28" y="251"/>
                    </a:lnTo>
                    <a:lnTo>
                      <a:pt x="34" y="263"/>
                    </a:lnTo>
                    <a:lnTo>
                      <a:pt x="31" y="278"/>
                    </a:lnTo>
                    <a:lnTo>
                      <a:pt x="31" y="285"/>
                    </a:lnTo>
                    <a:lnTo>
                      <a:pt x="31" y="293"/>
                    </a:lnTo>
                    <a:lnTo>
                      <a:pt x="31" y="299"/>
                    </a:lnTo>
                    <a:lnTo>
                      <a:pt x="32" y="308"/>
                    </a:lnTo>
                    <a:lnTo>
                      <a:pt x="36" y="321"/>
                    </a:lnTo>
                    <a:lnTo>
                      <a:pt x="45" y="335"/>
                    </a:lnTo>
                    <a:lnTo>
                      <a:pt x="50" y="330"/>
                    </a:lnTo>
                    <a:lnTo>
                      <a:pt x="57" y="328"/>
                    </a:lnTo>
                    <a:lnTo>
                      <a:pt x="49" y="321"/>
                    </a:lnTo>
                    <a:lnTo>
                      <a:pt x="46" y="314"/>
                    </a:lnTo>
                    <a:lnTo>
                      <a:pt x="45" y="308"/>
                    </a:lnTo>
                    <a:lnTo>
                      <a:pt x="47" y="302"/>
                    </a:lnTo>
                    <a:lnTo>
                      <a:pt x="50" y="294"/>
                    </a:lnTo>
                    <a:lnTo>
                      <a:pt x="53" y="287"/>
                    </a:lnTo>
                    <a:lnTo>
                      <a:pt x="54" y="279"/>
                    </a:lnTo>
                    <a:lnTo>
                      <a:pt x="54" y="272"/>
                    </a:lnTo>
                    <a:lnTo>
                      <a:pt x="63" y="275"/>
                    </a:lnTo>
                    <a:lnTo>
                      <a:pt x="69" y="282"/>
                    </a:lnTo>
                    <a:lnTo>
                      <a:pt x="72" y="290"/>
                    </a:lnTo>
                    <a:lnTo>
                      <a:pt x="73" y="302"/>
                    </a:lnTo>
                    <a:lnTo>
                      <a:pt x="70" y="313"/>
                    </a:lnTo>
                    <a:lnTo>
                      <a:pt x="67" y="324"/>
                    </a:lnTo>
                    <a:lnTo>
                      <a:pt x="63" y="333"/>
                    </a:lnTo>
                    <a:lnTo>
                      <a:pt x="59" y="343"/>
                    </a:lnTo>
                    <a:lnTo>
                      <a:pt x="61" y="349"/>
                    </a:lnTo>
                    <a:lnTo>
                      <a:pt x="62" y="356"/>
                    </a:lnTo>
                    <a:lnTo>
                      <a:pt x="65" y="356"/>
                    </a:lnTo>
                    <a:lnTo>
                      <a:pt x="72" y="356"/>
                    </a:lnTo>
                    <a:lnTo>
                      <a:pt x="77" y="356"/>
                    </a:lnTo>
                    <a:lnTo>
                      <a:pt x="84" y="356"/>
                    </a:lnTo>
                    <a:lnTo>
                      <a:pt x="78" y="363"/>
                    </a:lnTo>
                    <a:lnTo>
                      <a:pt x="78" y="370"/>
                    </a:lnTo>
                    <a:lnTo>
                      <a:pt x="81" y="374"/>
                    </a:lnTo>
                    <a:lnTo>
                      <a:pt x="86" y="379"/>
                    </a:lnTo>
                    <a:lnTo>
                      <a:pt x="94" y="388"/>
                    </a:lnTo>
                    <a:lnTo>
                      <a:pt x="94" y="402"/>
                    </a:lnTo>
                    <a:lnTo>
                      <a:pt x="101" y="410"/>
                    </a:lnTo>
                    <a:lnTo>
                      <a:pt x="109" y="415"/>
                    </a:lnTo>
                    <a:lnTo>
                      <a:pt x="117" y="415"/>
                    </a:lnTo>
                    <a:lnTo>
                      <a:pt x="125" y="417"/>
                    </a:lnTo>
                    <a:lnTo>
                      <a:pt x="134" y="414"/>
                    </a:lnTo>
                    <a:lnTo>
                      <a:pt x="142" y="413"/>
                    </a:lnTo>
                    <a:lnTo>
                      <a:pt x="150" y="410"/>
                    </a:lnTo>
                    <a:lnTo>
                      <a:pt x="159" y="411"/>
                    </a:lnTo>
                    <a:lnTo>
                      <a:pt x="161" y="403"/>
                    </a:lnTo>
                    <a:lnTo>
                      <a:pt x="159" y="395"/>
                    </a:lnTo>
                    <a:lnTo>
                      <a:pt x="165" y="393"/>
                    </a:lnTo>
                    <a:lnTo>
                      <a:pt x="171" y="390"/>
                    </a:lnTo>
                    <a:lnTo>
                      <a:pt x="167" y="397"/>
                    </a:lnTo>
                    <a:lnTo>
                      <a:pt x="169" y="402"/>
                    </a:lnTo>
                    <a:lnTo>
                      <a:pt x="171" y="403"/>
                    </a:lnTo>
                    <a:lnTo>
                      <a:pt x="177" y="406"/>
                    </a:lnTo>
                    <a:lnTo>
                      <a:pt x="189" y="406"/>
                    </a:lnTo>
                    <a:lnTo>
                      <a:pt x="200" y="407"/>
                    </a:lnTo>
                    <a:lnTo>
                      <a:pt x="212" y="401"/>
                    </a:lnTo>
                    <a:lnTo>
                      <a:pt x="225" y="397"/>
                    </a:lnTo>
                    <a:lnTo>
                      <a:pt x="232" y="395"/>
                    </a:lnTo>
                    <a:lnTo>
                      <a:pt x="240" y="394"/>
                    </a:lnTo>
                    <a:lnTo>
                      <a:pt x="248" y="393"/>
                    </a:lnTo>
                    <a:lnTo>
                      <a:pt x="256" y="391"/>
                    </a:lnTo>
                    <a:lnTo>
                      <a:pt x="270" y="386"/>
                    </a:lnTo>
                    <a:lnTo>
                      <a:pt x="283" y="382"/>
                    </a:lnTo>
                    <a:lnTo>
                      <a:pt x="294" y="374"/>
                    </a:lnTo>
                    <a:lnTo>
                      <a:pt x="306" y="364"/>
                    </a:lnTo>
                    <a:lnTo>
                      <a:pt x="298" y="357"/>
                    </a:lnTo>
                    <a:lnTo>
                      <a:pt x="291" y="352"/>
                    </a:lnTo>
                    <a:lnTo>
                      <a:pt x="282" y="353"/>
                    </a:lnTo>
                    <a:lnTo>
                      <a:pt x="272" y="356"/>
                    </a:lnTo>
                    <a:lnTo>
                      <a:pt x="263" y="357"/>
                    </a:lnTo>
                    <a:lnTo>
                      <a:pt x="255" y="360"/>
                    </a:lnTo>
                    <a:lnTo>
                      <a:pt x="245" y="361"/>
                    </a:lnTo>
                    <a:lnTo>
                      <a:pt x="237" y="364"/>
                    </a:lnTo>
                    <a:lnTo>
                      <a:pt x="228" y="366"/>
                    </a:lnTo>
                    <a:lnTo>
                      <a:pt x="220" y="368"/>
                    </a:lnTo>
                    <a:lnTo>
                      <a:pt x="210" y="368"/>
                    </a:lnTo>
                    <a:lnTo>
                      <a:pt x="201" y="370"/>
                    </a:lnTo>
                    <a:lnTo>
                      <a:pt x="192" y="371"/>
                    </a:lnTo>
                    <a:lnTo>
                      <a:pt x="183" y="372"/>
                    </a:lnTo>
                    <a:lnTo>
                      <a:pt x="173" y="372"/>
                    </a:lnTo>
                    <a:lnTo>
                      <a:pt x="165" y="374"/>
                    </a:lnTo>
                    <a:lnTo>
                      <a:pt x="154" y="375"/>
                    </a:lnTo>
                    <a:lnTo>
                      <a:pt x="146" y="376"/>
                    </a:lnTo>
                    <a:lnTo>
                      <a:pt x="138" y="368"/>
                    </a:lnTo>
                    <a:lnTo>
                      <a:pt x="136" y="360"/>
                    </a:lnTo>
                    <a:lnTo>
                      <a:pt x="136" y="351"/>
                    </a:lnTo>
                    <a:lnTo>
                      <a:pt x="140" y="341"/>
                    </a:lnTo>
                    <a:lnTo>
                      <a:pt x="142" y="332"/>
                    </a:lnTo>
                    <a:lnTo>
                      <a:pt x="142" y="324"/>
                    </a:lnTo>
                    <a:lnTo>
                      <a:pt x="136" y="316"/>
                    </a:lnTo>
                    <a:lnTo>
                      <a:pt x="128" y="313"/>
                    </a:lnTo>
                    <a:lnTo>
                      <a:pt x="125" y="317"/>
                    </a:lnTo>
                    <a:lnTo>
                      <a:pt x="124" y="324"/>
                    </a:lnTo>
                    <a:lnTo>
                      <a:pt x="121" y="329"/>
                    </a:lnTo>
                    <a:lnTo>
                      <a:pt x="121" y="335"/>
                    </a:lnTo>
                    <a:lnTo>
                      <a:pt x="112" y="330"/>
                    </a:lnTo>
                    <a:lnTo>
                      <a:pt x="108" y="322"/>
                    </a:lnTo>
                    <a:lnTo>
                      <a:pt x="103" y="316"/>
                    </a:lnTo>
                    <a:lnTo>
                      <a:pt x="93" y="321"/>
                    </a:lnTo>
                    <a:lnTo>
                      <a:pt x="92" y="324"/>
                    </a:lnTo>
                    <a:lnTo>
                      <a:pt x="89" y="329"/>
                    </a:lnTo>
                    <a:lnTo>
                      <a:pt x="86" y="333"/>
                    </a:lnTo>
                    <a:lnTo>
                      <a:pt x="85" y="337"/>
                    </a:lnTo>
                    <a:lnTo>
                      <a:pt x="85" y="326"/>
                    </a:lnTo>
                    <a:lnTo>
                      <a:pt x="88" y="317"/>
                    </a:lnTo>
                    <a:lnTo>
                      <a:pt x="88" y="306"/>
                    </a:lnTo>
                    <a:lnTo>
                      <a:pt x="90" y="297"/>
                    </a:lnTo>
                    <a:lnTo>
                      <a:pt x="89" y="286"/>
                    </a:lnTo>
                    <a:lnTo>
                      <a:pt x="89" y="277"/>
                    </a:lnTo>
                    <a:lnTo>
                      <a:pt x="88" y="267"/>
                    </a:lnTo>
                    <a:lnTo>
                      <a:pt x="85" y="259"/>
                    </a:lnTo>
                    <a:lnTo>
                      <a:pt x="92" y="255"/>
                    </a:lnTo>
                    <a:lnTo>
                      <a:pt x="100" y="254"/>
                    </a:lnTo>
                    <a:lnTo>
                      <a:pt x="103" y="260"/>
                    </a:lnTo>
                    <a:lnTo>
                      <a:pt x="108" y="272"/>
                    </a:lnTo>
                    <a:lnTo>
                      <a:pt x="115" y="281"/>
                    </a:lnTo>
                    <a:lnTo>
                      <a:pt x="127" y="282"/>
                    </a:lnTo>
                    <a:lnTo>
                      <a:pt x="123" y="291"/>
                    </a:lnTo>
                    <a:lnTo>
                      <a:pt x="125" y="302"/>
                    </a:lnTo>
                    <a:lnTo>
                      <a:pt x="134" y="308"/>
                    </a:lnTo>
                    <a:lnTo>
                      <a:pt x="146" y="306"/>
                    </a:lnTo>
                    <a:lnTo>
                      <a:pt x="144" y="301"/>
                    </a:lnTo>
                    <a:lnTo>
                      <a:pt x="144" y="295"/>
                    </a:lnTo>
                    <a:lnTo>
                      <a:pt x="143" y="287"/>
                    </a:lnTo>
                    <a:lnTo>
                      <a:pt x="143" y="285"/>
                    </a:lnTo>
                    <a:lnTo>
                      <a:pt x="146" y="285"/>
                    </a:lnTo>
                    <a:lnTo>
                      <a:pt x="151" y="286"/>
                    </a:lnTo>
                    <a:lnTo>
                      <a:pt x="155" y="286"/>
                    </a:lnTo>
                    <a:lnTo>
                      <a:pt x="159" y="287"/>
                    </a:lnTo>
                    <a:lnTo>
                      <a:pt x="150" y="293"/>
                    </a:lnTo>
                    <a:lnTo>
                      <a:pt x="148" y="301"/>
                    </a:lnTo>
                    <a:lnTo>
                      <a:pt x="150" y="309"/>
                    </a:lnTo>
                    <a:lnTo>
                      <a:pt x="154" y="317"/>
                    </a:lnTo>
                    <a:lnTo>
                      <a:pt x="156" y="324"/>
                    </a:lnTo>
                    <a:lnTo>
                      <a:pt x="158" y="332"/>
                    </a:lnTo>
                    <a:lnTo>
                      <a:pt x="155" y="339"/>
                    </a:lnTo>
                    <a:lnTo>
                      <a:pt x="147" y="347"/>
                    </a:lnTo>
                    <a:lnTo>
                      <a:pt x="152" y="351"/>
                    </a:lnTo>
                    <a:lnTo>
                      <a:pt x="155" y="356"/>
                    </a:lnTo>
                    <a:lnTo>
                      <a:pt x="162" y="351"/>
                    </a:lnTo>
                    <a:lnTo>
                      <a:pt x="173" y="345"/>
                    </a:lnTo>
                    <a:lnTo>
                      <a:pt x="182" y="339"/>
                    </a:lnTo>
                    <a:lnTo>
                      <a:pt x="193" y="332"/>
                    </a:lnTo>
                    <a:lnTo>
                      <a:pt x="200" y="322"/>
                    </a:lnTo>
                    <a:lnTo>
                      <a:pt x="204" y="314"/>
                    </a:lnTo>
                    <a:lnTo>
                      <a:pt x="202" y="305"/>
                    </a:lnTo>
                    <a:lnTo>
                      <a:pt x="198" y="297"/>
                    </a:lnTo>
                    <a:lnTo>
                      <a:pt x="198" y="283"/>
                    </a:lnTo>
                    <a:lnTo>
                      <a:pt x="192" y="272"/>
                    </a:lnTo>
                    <a:lnTo>
                      <a:pt x="183" y="262"/>
                    </a:lnTo>
                    <a:lnTo>
                      <a:pt x="181" y="251"/>
                    </a:lnTo>
                    <a:lnTo>
                      <a:pt x="185" y="247"/>
                    </a:lnTo>
                    <a:lnTo>
                      <a:pt x="193" y="247"/>
                    </a:lnTo>
                    <a:lnTo>
                      <a:pt x="200" y="247"/>
                    </a:lnTo>
                    <a:lnTo>
                      <a:pt x="208" y="250"/>
                    </a:lnTo>
                    <a:lnTo>
                      <a:pt x="219" y="256"/>
                    </a:lnTo>
                    <a:lnTo>
                      <a:pt x="224" y="268"/>
                    </a:lnTo>
                    <a:lnTo>
                      <a:pt x="214" y="272"/>
                    </a:lnTo>
                    <a:lnTo>
                      <a:pt x="208" y="282"/>
                    </a:lnTo>
                    <a:lnTo>
                      <a:pt x="205" y="293"/>
                    </a:lnTo>
                    <a:lnTo>
                      <a:pt x="208" y="303"/>
                    </a:lnTo>
                    <a:lnTo>
                      <a:pt x="213" y="303"/>
                    </a:lnTo>
                    <a:lnTo>
                      <a:pt x="220" y="303"/>
                    </a:lnTo>
                    <a:lnTo>
                      <a:pt x="225" y="294"/>
                    </a:lnTo>
                    <a:lnTo>
                      <a:pt x="232" y="285"/>
                    </a:lnTo>
                    <a:lnTo>
                      <a:pt x="236" y="274"/>
                    </a:lnTo>
                    <a:lnTo>
                      <a:pt x="240" y="264"/>
                    </a:lnTo>
                    <a:lnTo>
                      <a:pt x="240" y="254"/>
                    </a:lnTo>
                    <a:lnTo>
                      <a:pt x="237" y="244"/>
                    </a:lnTo>
                    <a:lnTo>
                      <a:pt x="232" y="233"/>
                    </a:lnTo>
                    <a:lnTo>
                      <a:pt x="224" y="225"/>
                    </a:lnTo>
                    <a:lnTo>
                      <a:pt x="221" y="212"/>
                    </a:lnTo>
                    <a:lnTo>
                      <a:pt x="221" y="198"/>
                    </a:lnTo>
                    <a:lnTo>
                      <a:pt x="219" y="185"/>
                    </a:lnTo>
                    <a:lnTo>
                      <a:pt x="219" y="173"/>
                    </a:lnTo>
                    <a:lnTo>
                      <a:pt x="216" y="159"/>
                    </a:lnTo>
                    <a:lnTo>
                      <a:pt x="214" y="147"/>
                    </a:lnTo>
                    <a:lnTo>
                      <a:pt x="212" y="135"/>
                    </a:lnTo>
                    <a:lnTo>
                      <a:pt x="210" y="123"/>
                    </a:lnTo>
                    <a:lnTo>
                      <a:pt x="202" y="119"/>
                    </a:lnTo>
                    <a:lnTo>
                      <a:pt x="198" y="115"/>
                    </a:lnTo>
                    <a:lnTo>
                      <a:pt x="198" y="111"/>
                    </a:lnTo>
                    <a:lnTo>
                      <a:pt x="202" y="108"/>
                    </a:lnTo>
                    <a:lnTo>
                      <a:pt x="205" y="109"/>
                    </a:lnTo>
                    <a:lnTo>
                      <a:pt x="210" y="111"/>
                    </a:lnTo>
                    <a:lnTo>
                      <a:pt x="216" y="112"/>
                    </a:lnTo>
                    <a:lnTo>
                      <a:pt x="221" y="113"/>
                    </a:lnTo>
                    <a:lnTo>
                      <a:pt x="224" y="105"/>
                    </a:lnTo>
                    <a:lnTo>
                      <a:pt x="225" y="97"/>
                    </a:lnTo>
                    <a:lnTo>
                      <a:pt x="225" y="89"/>
                    </a:lnTo>
                    <a:lnTo>
                      <a:pt x="227" y="81"/>
                    </a:lnTo>
                    <a:lnTo>
                      <a:pt x="225" y="73"/>
                    </a:lnTo>
                    <a:lnTo>
                      <a:pt x="224" y="65"/>
                    </a:lnTo>
                    <a:lnTo>
                      <a:pt x="224" y="57"/>
                    </a:lnTo>
                    <a:lnTo>
                      <a:pt x="224" y="49"/>
                    </a:lnTo>
                    <a:lnTo>
                      <a:pt x="231" y="51"/>
                    </a:lnTo>
                    <a:lnTo>
                      <a:pt x="237" y="59"/>
                    </a:lnTo>
                    <a:lnTo>
                      <a:pt x="243" y="65"/>
                    </a:lnTo>
                    <a:lnTo>
                      <a:pt x="254" y="67"/>
                    </a:lnTo>
                    <a:lnTo>
                      <a:pt x="258" y="54"/>
                    </a:lnTo>
                    <a:lnTo>
                      <a:pt x="258" y="40"/>
                    </a:lnTo>
                    <a:lnTo>
                      <a:pt x="256" y="26"/>
                    </a:lnTo>
                    <a:lnTo>
                      <a:pt x="260" y="15"/>
                    </a:lnTo>
                    <a:lnTo>
                      <a:pt x="254" y="5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rgbClr val="E6E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04" name="Freeform 252"/>
              <p:cNvSpPr>
                <a:spLocks/>
              </p:cNvSpPr>
              <p:nvPr/>
            </p:nvSpPr>
            <p:spPr bwMode="auto">
              <a:xfrm>
                <a:off x="3754" y="2846"/>
                <a:ext cx="22" cy="2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9" y="3"/>
                  </a:cxn>
                  <a:cxn ang="0">
                    <a:pos x="13" y="11"/>
                  </a:cxn>
                  <a:cxn ang="0">
                    <a:pos x="15" y="18"/>
                  </a:cxn>
                  <a:cxn ang="0">
                    <a:pos x="22" y="26"/>
                  </a:cxn>
                  <a:cxn ang="0">
                    <a:pos x="15" y="26"/>
                  </a:cxn>
                  <a:cxn ang="0">
                    <a:pos x="9" y="26"/>
                  </a:cxn>
                  <a:cxn ang="0">
                    <a:pos x="3" y="26"/>
                  </a:cxn>
                  <a:cxn ang="0">
                    <a:pos x="0" y="26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5" y="5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22" h="26">
                    <a:moveTo>
                      <a:pt x="4" y="0"/>
                    </a:moveTo>
                    <a:lnTo>
                      <a:pt x="9" y="3"/>
                    </a:lnTo>
                    <a:lnTo>
                      <a:pt x="13" y="11"/>
                    </a:lnTo>
                    <a:lnTo>
                      <a:pt x="15" y="18"/>
                    </a:lnTo>
                    <a:lnTo>
                      <a:pt x="22" y="26"/>
                    </a:lnTo>
                    <a:lnTo>
                      <a:pt x="15" y="26"/>
                    </a:lnTo>
                    <a:lnTo>
                      <a:pt x="9" y="26"/>
                    </a:lnTo>
                    <a:lnTo>
                      <a:pt x="3" y="26"/>
                    </a:lnTo>
                    <a:lnTo>
                      <a:pt x="0" y="26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5" y="5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05" name="Freeform 253"/>
              <p:cNvSpPr>
                <a:spLocks/>
              </p:cNvSpPr>
              <p:nvPr/>
            </p:nvSpPr>
            <p:spPr bwMode="auto">
              <a:xfrm>
                <a:off x="3832" y="2970"/>
                <a:ext cx="19" cy="62"/>
              </a:xfrm>
              <a:custGeom>
                <a:avLst/>
                <a:gdLst/>
                <a:ahLst/>
                <a:cxnLst>
                  <a:cxn ang="0">
                    <a:pos x="3" y="38"/>
                  </a:cxn>
                  <a:cxn ang="0">
                    <a:pos x="0" y="27"/>
                  </a:cxn>
                  <a:cxn ang="0">
                    <a:pos x="2" y="19"/>
                  </a:cxn>
                  <a:cxn ang="0">
                    <a:pos x="2" y="10"/>
                  </a:cxn>
                  <a:cxn ang="0">
                    <a:pos x="0" y="0"/>
                  </a:cxn>
                  <a:cxn ang="0">
                    <a:pos x="6" y="1"/>
                  </a:cxn>
                  <a:cxn ang="0">
                    <a:pos x="12" y="3"/>
                  </a:cxn>
                  <a:cxn ang="0">
                    <a:pos x="7" y="11"/>
                  </a:cxn>
                  <a:cxn ang="0">
                    <a:pos x="7" y="19"/>
                  </a:cxn>
                  <a:cxn ang="0">
                    <a:pos x="8" y="27"/>
                  </a:cxn>
                  <a:cxn ang="0">
                    <a:pos x="14" y="35"/>
                  </a:cxn>
                  <a:cxn ang="0">
                    <a:pos x="16" y="42"/>
                  </a:cxn>
                  <a:cxn ang="0">
                    <a:pos x="19" y="50"/>
                  </a:cxn>
                  <a:cxn ang="0">
                    <a:pos x="16" y="55"/>
                  </a:cxn>
                  <a:cxn ang="0">
                    <a:pos x="8" y="62"/>
                  </a:cxn>
                  <a:cxn ang="0">
                    <a:pos x="11" y="57"/>
                  </a:cxn>
                  <a:cxn ang="0">
                    <a:pos x="11" y="47"/>
                  </a:cxn>
                  <a:cxn ang="0">
                    <a:pos x="7" y="39"/>
                  </a:cxn>
                  <a:cxn ang="0">
                    <a:pos x="3" y="38"/>
                  </a:cxn>
                  <a:cxn ang="0">
                    <a:pos x="3" y="38"/>
                  </a:cxn>
                </a:cxnLst>
                <a:rect l="0" t="0" r="r" b="b"/>
                <a:pathLst>
                  <a:path w="19" h="62">
                    <a:moveTo>
                      <a:pt x="3" y="38"/>
                    </a:moveTo>
                    <a:lnTo>
                      <a:pt x="0" y="27"/>
                    </a:lnTo>
                    <a:lnTo>
                      <a:pt x="2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12" y="3"/>
                    </a:lnTo>
                    <a:lnTo>
                      <a:pt x="7" y="11"/>
                    </a:lnTo>
                    <a:lnTo>
                      <a:pt x="7" y="19"/>
                    </a:lnTo>
                    <a:lnTo>
                      <a:pt x="8" y="27"/>
                    </a:lnTo>
                    <a:lnTo>
                      <a:pt x="14" y="35"/>
                    </a:lnTo>
                    <a:lnTo>
                      <a:pt x="16" y="42"/>
                    </a:lnTo>
                    <a:lnTo>
                      <a:pt x="19" y="50"/>
                    </a:lnTo>
                    <a:lnTo>
                      <a:pt x="16" y="55"/>
                    </a:lnTo>
                    <a:lnTo>
                      <a:pt x="8" y="62"/>
                    </a:lnTo>
                    <a:lnTo>
                      <a:pt x="11" y="57"/>
                    </a:lnTo>
                    <a:lnTo>
                      <a:pt x="11" y="47"/>
                    </a:lnTo>
                    <a:lnTo>
                      <a:pt x="7" y="39"/>
                    </a:lnTo>
                    <a:lnTo>
                      <a:pt x="3" y="38"/>
                    </a:lnTo>
                    <a:lnTo>
                      <a:pt x="3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06" name="Freeform 254"/>
              <p:cNvSpPr>
                <a:spLocks/>
              </p:cNvSpPr>
              <p:nvPr/>
            </p:nvSpPr>
            <p:spPr bwMode="auto">
              <a:xfrm>
                <a:off x="3701" y="2745"/>
                <a:ext cx="26" cy="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3"/>
                  </a:cxn>
                  <a:cxn ang="0">
                    <a:pos x="3" y="8"/>
                  </a:cxn>
                  <a:cxn ang="0">
                    <a:pos x="0" y="13"/>
                  </a:cxn>
                  <a:cxn ang="0">
                    <a:pos x="0" y="20"/>
                  </a:cxn>
                  <a:cxn ang="0">
                    <a:pos x="3" y="21"/>
                  </a:cxn>
                  <a:cxn ang="0">
                    <a:pos x="8" y="21"/>
                  </a:cxn>
                  <a:cxn ang="0">
                    <a:pos x="15" y="19"/>
                  </a:cxn>
                  <a:cxn ang="0">
                    <a:pos x="22" y="17"/>
                  </a:cxn>
                  <a:cxn ang="0">
                    <a:pos x="25" y="13"/>
                  </a:cxn>
                  <a:cxn ang="0">
                    <a:pos x="26" y="9"/>
                  </a:cxn>
                  <a:cxn ang="0">
                    <a:pos x="22" y="5"/>
                  </a:cxn>
                  <a:cxn ang="0">
                    <a:pos x="14" y="5"/>
                  </a:cxn>
                  <a:cxn ang="0">
                    <a:pos x="12" y="3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26" h="21">
                    <a:moveTo>
                      <a:pt x="10" y="0"/>
                    </a:moveTo>
                    <a:lnTo>
                      <a:pt x="6" y="3"/>
                    </a:lnTo>
                    <a:lnTo>
                      <a:pt x="3" y="8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3" y="21"/>
                    </a:lnTo>
                    <a:lnTo>
                      <a:pt x="8" y="21"/>
                    </a:lnTo>
                    <a:lnTo>
                      <a:pt x="15" y="19"/>
                    </a:lnTo>
                    <a:lnTo>
                      <a:pt x="22" y="17"/>
                    </a:lnTo>
                    <a:lnTo>
                      <a:pt x="25" y="13"/>
                    </a:lnTo>
                    <a:lnTo>
                      <a:pt x="26" y="9"/>
                    </a:lnTo>
                    <a:lnTo>
                      <a:pt x="22" y="5"/>
                    </a:lnTo>
                    <a:lnTo>
                      <a:pt x="14" y="5"/>
                    </a:lnTo>
                    <a:lnTo>
                      <a:pt x="12" y="3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6E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07" name="Freeform 255"/>
              <p:cNvSpPr>
                <a:spLocks/>
              </p:cNvSpPr>
              <p:nvPr/>
            </p:nvSpPr>
            <p:spPr bwMode="auto">
              <a:xfrm>
                <a:off x="3777" y="2800"/>
                <a:ext cx="12" cy="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4"/>
                  </a:cxn>
                  <a:cxn ang="0">
                    <a:pos x="1" y="15"/>
                  </a:cxn>
                  <a:cxn ang="0">
                    <a:pos x="3" y="18"/>
                  </a:cxn>
                  <a:cxn ang="0">
                    <a:pos x="7" y="19"/>
                  </a:cxn>
                  <a:cxn ang="0">
                    <a:pos x="9" y="15"/>
                  </a:cxn>
                  <a:cxn ang="0">
                    <a:pos x="12" y="7"/>
                  </a:cxn>
                  <a:cxn ang="0">
                    <a:pos x="11" y="3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12" h="19">
                    <a:moveTo>
                      <a:pt x="8" y="0"/>
                    </a:moveTo>
                    <a:lnTo>
                      <a:pt x="0" y="4"/>
                    </a:lnTo>
                    <a:lnTo>
                      <a:pt x="1" y="15"/>
                    </a:lnTo>
                    <a:lnTo>
                      <a:pt x="3" y="18"/>
                    </a:lnTo>
                    <a:lnTo>
                      <a:pt x="7" y="19"/>
                    </a:lnTo>
                    <a:lnTo>
                      <a:pt x="9" y="15"/>
                    </a:lnTo>
                    <a:lnTo>
                      <a:pt x="12" y="7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6E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08" name="Freeform 256"/>
              <p:cNvSpPr>
                <a:spLocks/>
              </p:cNvSpPr>
              <p:nvPr/>
            </p:nvSpPr>
            <p:spPr bwMode="auto">
              <a:xfrm>
                <a:off x="3745" y="2803"/>
                <a:ext cx="12" cy="1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4"/>
                  </a:cxn>
                  <a:cxn ang="0">
                    <a:pos x="1" y="15"/>
                  </a:cxn>
                  <a:cxn ang="0">
                    <a:pos x="2" y="17"/>
                  </a:cxn>
                  <a:cxn ang="0">
                    <a:pos x="6" y="19"/>
                  </a:cxn>
                  <a:cxn ang="0">
                    <a:pos x="9" y="15"/>
                  </a:cxn>
                  <a:cxn ang="0">
                    <a:pos x="12" y="7"/>
                  </a:cxn>
                  <a:cxn ang="0">
                    <a:pos x="9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2" h="19">
                    <a:moveTo>
                      <a:pt x="6" y="0"/>
                    </a:moveTo>
                    <a:lnTo>
                      <a:pt x="0" y="4"/>
                    </a:lnTo>
                    <a:lnTo>
                      <a:pt x="1" y="15"/>
                    </a:lnTo>
                    <a:lnTo>
                      <a:pt x="2" y="17"/>
                    </a:lnTo>
                    <a:lnTo>
                      <a:pt x="6" y="19"/>
                    </a:lnTo>
                    <a:lnTo>
                      <a:pt x="9" y="15"/>
                    </a:lnTo>
                    <a:lnTo>
                      <a:pt x="12" y="7"/>
                    </a:lnTo>
                    <a:lnTo>
                      <a:pt x="9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6E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09" name="Freeform 257"/>
              <p:cNvSpPr>
                <a:spLocks/>
              </p:cNvSpPr>
              <p:nvPr/>
            </p:nvSpPr>
            <p:spPr bwMode="auto">
              <a:xfrm>
                <a:off x="3855" y="2810"/>
                <a:ext cx="8" cy="1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4"/>
                  </a:cxn>
                  <a:cxn ang="0">
                    <a:pos x="3" y="13"/>
                  </a:cxn>
                  <a:cxn ang="0">
                    <a:pos x="5" y="16"/>
                  </a:cxn>
                  <a:cxn ang="0">
                    <a:pos x="8" y="16"/>
                  </a:cxn>
                  <a:cxn ang="0">
                    <a:pos x="8" y="10"/>
                  </a:cxn>
                  <a:cxn ang="0">
                    <a:pos x="8" y="2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8" h="16">
                    <a:moveTo>
                      <a:pt x="7" y="0"/>
                    </a:moveTo>
                    <a:lnTo>
                      <a:pt x="0" y="4"/>
                    </a:lnTo>
                    <a:lnTo>
                      <a:pt x="3" y="13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8" y="10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10" name="Freeform 258"/>
              <p:cNvSpPr>
                <a:spLocks/>
              </p:cNvSpPr>
              <p:nvPr/>
            </p:nvSpPr>
            <p:spPr bwMode="auto">
              <a:xfrm>
                <a:off x="3809" y="2849"/>
                <a:ext cx="54" cy="85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45" y="7"/>
                  </a:cxn>
                  <a:cxn ang="0">
                    <a:pos x="47" y="16"/>
                  </a:cxn>
                  <a:cxn ang="0">
                    <a:pos x="46" y="24"/>
                  </a:cxn>
                  <a:cxn ang="0">
                    <a:pos x="38" y="32"/>
                  </a:cxn>
                  <a:cxn ang="0">
                    <a:pos x="41" y="40"/>
                  </a:cxn>
                  <a:cxn ang="0">
                    <a:pos x="39" y="50"/>
                  </a:cxn>
                  <a:cxn ang="0">
                    <a:pos x="35" y="55"/>
                  </a:cxn>
                  <a:cxn ang="0">
                    <a:pos x="30" y="62"/>
                  </a:cxn>
                  <a:cxn ang="0">
                    <a:pos x="22" y="66"/>
                  </a:cxn>
                  <a:cxn ang="0">
                    <a:pos x="14" y="71"/>
                  </a:cxn>
                  <a:cxn ang="0">
                    <a:pos x="6" y="75"/>
                  </a:cxn>
                  <a:cxn ang="0">
                    <a:pos x="0" y="81"/>
                  </a:cxn>
                  <a:cxn ang="0">
                    <a:pos x="11" y="79"/>
                  </a:cxn>
                  <a:cxn ang="0">
                    <a:pos x="22" y="78"/>
                  </a:cxn>
                  <a:cxn ang="0">
                    <a:pos x="31" y="77"/>
                  </a:cxn>
                  <a:cxn ang="0">
                    <a:pos x="41" y="85"/>
                  </a:cxn>
                  <a:cxn ang="0">
                    <a:pos x="46" y="77"/>
                  </a:cxn>
                  <a:cxn ang="0">
                    <a:pos x="51" y="70"/>
                  </a:cxn>
                  <a:cxn ang="0">
                    <a:pos x="53" y="60"/>
                  </a:cxn>
                  <a:cxn ang="0">
                    <a:pos x="54" y="52"/>
                  </a:cxn>
                  <a:cxn ang="0">
                    <a:pos x="53" y="42"/>
                  </a:cxn>
                  <a:cxn ang="0">
                    <a:pos x="53" y="32"/>
                  </a:cxn>
                  <a:cxn ang="0">
                    <a:pos x="53" y="24"/>
                  </a:cxn>
                  <a:cxn ang="0">
                    <a:pos x="53" y="16"/>
                  </a:cxn>
                  <a:cxn ang="0">
                    <a:pos x="51" y="11"/>
                  </a:cxn>
                  <a:cxn ang="0">
                    <a:pos x="50" y="5"/>
                  </a:cxn>
                  <a:cxn ang="0">
                    <a:pos x="47" y="0"/>
                  </a:cxn>
                  <a:cxn ang="0">
                    <a:pos x="43" y="0"/>
                  </a:cxn>
                  <a:cxn ang="0">
                    <a:pos x="43" y="0"/>
                  </a:cxn>
                </a:cxnLst>
                <a:rect l="0" t="0" r="r" b="b"/>
                <a:pathLst>
                  <a:path w="54" h="85">
                    <a:moveTo>
                      <a:pt x="43" y="0"/>
                    </a:moveTo>
                    <a:lnTo>
                      <a:pt x="45" y="7"/>
                    </a:lnTo>
                    <a:lnTo>
                      <a:pt x="47" y="16"/>
                    </a:lnTo>
                    <a:lnTo>
                      <a:pt x="46" y="24"/>
                    </a:lnTo>
                    <a:lnTo>
                      <a:pt x="38" y="32"/>
                    </a:lnTo>
                    <a:lnTo>
                      <a:pt x="41" y="40"/>
                    </a:lnTo>
                    <a:lnTo>
                      <a:pt x="39" y="50"/>
                    </a:lnTo>
                    <a:lnTo>
                      <a:pt x="35" y="55"/>
                    </a:lnTo>
                    <a:lnTo>
                      <a:pt x="30" y="62"/>
                    </a:lnTo>
                    <a:lnTo>
                      <a:pt x="22" y="66"/>
                    </a:lnTo>
                    <a:lnTo>
                      <a:pt x="14" y="71"/>
                    </a:lnTo>
                    <a:lnTo>
                      <a:pt x="6" y="75"/>
                    </a:lnTo>
                    <a:lnTo>
                      <a:pt x="0" y="81"/>
                    </a:lnTo>
                    <a:lnTo>
                      <a:pt x="11" y="79"/>
                    </a:lnTo>
                    <a:lnTo>
                      <a:pt x="22" y="78"/>
                    </a:lnTo>
                    <a:lnTo>
                      <a:pt x="31" y="77"/>
                    </a:lnTo>
                    <a:lnTo>
                      <a:pt x="41" y="85"/>
                    </a:lnTo>
                    <a:lnTo>
                      <a:pt x="46" y="77"/>
                    </a:lnTo>
                    <a:lnTo>
                      <a:pt x="51" y="70"/>
                    </a:lnTo>
                    <a:lnTo>
                      <a:pt x="53" y="60"/>
                    </a:lnTo>
                    <a:lnTo>
                      <a:pt x="54" y="52"/>
                    </a:lnTo>
                    <a:lnTo>
                      <a:pt x="53" y="42"/>
                    </a:lnTo>
                    <a:lnTo>
                      <a:pt x="53" y="32"/>
                    </a:lnTo>
                    <a:lnTo>
                      <a:pt x="53" y="24"/>
                    </a:lnTo>
                    <a:lnTo>
                      <a:pt x="53" y="16"/>
                    </a:lnTo>
                    <a:lnTo>
                      <a:pt x="51" y="11"/>
                    </a:lnTo>
                    <a:lnTo>
                      <a:pt x="50" y="5"/>
                    </a:lnTo>
                    <a:lnTo>
                      <a:pt x="47" y="0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11" name="Freeform 259"/>
              <p:cNvSpPr>
                <a:spLocks/>
              </p:cNvSpPr>
              <p:nvPr/>
            </p:nvSpPr>
            <p:spPr bwMode="auto">
              <a:xfrm>
                <a:off x="3685" y="2870"/>
                <a:ext cx="11" cy="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4"/>
                  </a:cxn>
                  <a:cxn ang="0">
                    <a:pos x="2" y="15"/>
                  </a:cxn>
                  <a:cxn ang="0">
                    <a:pos x="3" y="18"/>
                  </a:cxn>
                  <a:cxn ang="0">
                    <a:pos x="6" y="19"/>
                  </a:cxn>
                  <a:cxn ang="0">
                    <a:pos x="8" y="15"/>
                  </a:cxn>
                  <a:cxn ang="0">
                    <a:pos x="11" y="7"/>
                  </a:cxn>
                  <a:cxn ang="0">
                    <a:pos x="10" y="3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11" h="19">
                    <a:moveTo>
                      <a:pt x="8" y="0"/>
                    </a:moveTo>
                    <a:lnTo>
                      <a:pt x="0" y="4"/>
                    </a:lnTo>
                    <a:lnTo>
                      <a:pt x="2" y="15"/>
                    </a:lnTo>
                    <a:lnTo>
                      <a:pt x="3" y="18"/>
                    </a:lnTo>
                    <a:lnTo>
                      <a:pt x="6" y="19"/>
                    </a:lnTo>
                    <a:lnTo>
                      <a:pt x="8" y="15"/>
                    </a:lnTo>
                    <a:lnTo>
                      <a:pt x="11" y="7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6E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12" name="Freeform 260"/>
              <p:cNvSpPr>
                <a:spLocks/>
              </p:cNvSpPr>
              <p:nvPr/>
            </p:nvSpPr>
            <p:spPr bwMode="auto">
              <a:xfrm>
                <a:off x="3804" y="2874"/>
                <a:ext cx="12" cy="1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4"/>
                  </a:cxn>
                  <a:cxn ang="0">
                    <a:pos x="1" y="15"/>
                  </a:cxn>
                  <a:cxn ang="0">
                    <a:pos x="3" y="18"/>
                  </a:cxn>
                  <a:cxn ang="0">
                    <a:pos x="7" y="19"/>
                  </a:cxn>
                  <a:cxn ang="0">
                    <a:pos x="9" y="15"/>
                  </a:cxn>
                  <a:cxn ang="0">
                    <a:pos x="12" y="7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12" h="19">
                    <a:moveTo>
                      <a:pt x="7" y="0"/>
                    </a:moveTo>
                    <a:lnTo>
                      <a:pt x="0" y="4"/>
                    </a:lnTo>
                    <a:lnTo>
                      <a:pt x="1" y="15"/>
                    </a:lnTo>
                    <a:lnTo>
                      <a:pt x="3" y="18"/>
                    </a:lnTo>
                    <a:lnTo>
                      <a:pt x="7" y="19"/>
                    </a:lnTo>
                    <a:lnTo>
                      <a:pt x="9" y="15"/>
                    </a:lnTo>
                    <a:lnTo>
                      <a:pt x="12" y="7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E6E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13" name="Freeform 261"/>
              <p:cNvSpPr>
                <a:spLocks/>
              </p:cNvSpPr>
              <p:nvPr/>
            </p:nvSpPr>
            <p:spPr bwMode="auto">
              <a:xfrm>
                <a:off x="3705" y="2881"/>
                <a:ext cx="29" cy="2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3"/>
                  </a:cxn>
                  <a:cxn ang="0">
                    <a:pos x="4" y="8"/>
                  </a:cxn>
                  <a:cxn ang="0">
                    <a:pos x="0" y="14"/>
                  </a:cxn>
                  <a:cxn ang="0">
                    <a:pos x="0" y="20"/>
                  </a:cxn>
                  <a:cxn ang="0">
                    <a:pos x="4" y="20"/>
                  </a:cxn>
                  <a:cxn ang="0">
                    <a:pos x="13" y="22"/>
                  </a:cxn>
                  <a:cxn ang="0">
                    <a:pos x="21" y="23"/>
                  </a:cxn>
                  <a:cxn ang="0">
                    <a:pos x="27" y="24"/>
                  </a:cxn>
                  <a:cxn ang="0">
                    <a:pos x="27" y="16"/>
                  </a:cxn>
                  <a:cxn ang="0">
                    <a:pos x="29" y="12"/>
                  </a:cxn>
                  <a:cxn ang="0">
                    <a:pos x="26" y="8"/>
                  </a:cxn>
                  <a:cxn ang="0">
                    <a:pos x="25" y="8"/>
                  </a:cxn>
                  <a:cxn ang="0">
                    <a:pos x="17" y="6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29" h="24">
                    <a:moveTo>
                      <a:pt x="10" y="0"/>
                    </a:moveTo>
                    <a:lnTo>
                      <a:pt x="7" y="3"/>
                    </a:lnTo>
                    <a:lnTo>
                      <a:pt x="4" y="8"/>
                    </a:lnTo>
                    <a:lnTo>
                      <a:pt x="0" y="14"/>
                    </a:lnTo>
                    <a:lnTo>
                      <a:pt x="0" y="20"/>
                    </a:lnTo>
                    <a:lnTo>
                      <a:pt x="4" y="20"/>
                    </a:lnTo>
                    <a:lnTo>
                      <a:pt x="13" y="22"/>
                    </a:lnTo>
                    <a:lnTo>
                      <a:pt x="21" y="23"/>
                    </a:lnTo>
                    <a:lnTo>
                      <a:pt x="27" y="24"/>
                    </a:lnTo>
                    <a:lnTo>
                      <a:pt x="27" y="16"/>
                    </a:lnTo>
                    <a:lnTo>
                      <a:pt x="29" y="12"/>
                    </a:lnTo>
                    <a:lnTo>
                      <a:pt x="26" y="8"/>
                    </a:lnTo>
                    <a:lnTo>
                      <a:pt x="25" y="8"/>
                    </a:lnTo>
                    <a:lnTo>
                      <a:pt x="17" y="6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6E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14" name="Freeform 262"/>
              <p:cNvSpPr>
                <a:spLocks/>
              </p:cNvSpPr>
              <p:nvPr/>
            </p:nvSpPr>
            <p:spPr bwMode="auto">
              <a:xfrm>
                <a:off x="3869" y="2932"/>
                <a:ext cx="14" cy="29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6"/>
                  </a:cxn>
                  <a:cxn ang="0">
                    <a:pos x="0" y="15"/>
                  </a:cxn>
                  <a:cxn ang="0">
                    <a:pos x="1" y="23"/>
                  </a:cxn>
                  <a:cxn ang="0">
                    <a:pos x="12" y="29"/>
                  </a:cxn>
                  <a:cxn ang="0">
                    <a:pos x="14" y="21"/>
                  </a:cxn>
                  <a:cxn ang="0">
                    <a:pos x="14" y="15"/>
                  </a:cxn>
                  <a:cxn ang="0">
                    <a:pos x="14" y="7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14" h="29">
                    <a:moveTo>
                      <a:pt x="14" y="0"/>
                    </a:moveTo>
                    <a:lnTo>
                      <a:pt x="4" y="6"/>
                    </a:lnTo>
                    <a:lnTo>
                      <a:pt x="0" y="15"/>
                    </a:lnTo>
                    <a:lnTo>
                      <a:pt x="1" y="23"/>
                    </a:lnTo>
                    <a:lnTo>
                      <a:pt x="12" y="29"/>
                    </a:lnTo>
                    <a:lnTo>
                      <a:pt x="14" y="21"/>
                    </a:lnTo>
                    <a:lnTo>
                      <a:pt x="14" y="15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15" name="Freeform 263"/>
              <p:cNvSpPr>
                <a:spLocks/>
              </p:cNvSpPr>
              <p:nvPr/>
            </p:nvSpPr>
            <p:spPr bwMode="auto">
              <a:xfrm>
                <a:off x="3785" y="2936"/>
                <a:ext cx="43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0"/>
                  </a:cxn>
                  <a:cxn ang="0">
                    <a:pos x="15" y="17"/>
                  </a:cxn>
                  <a:cxn ang="0">
                    <a:pos x="27" y="18"/>
                  </a:cxn>
                  <a:cxn ang="0">
                    <a:pos x="40" y="19"/>
                  </a:cxn>
                  <a:cxn ang="0">
                    <a:pos x="42" y="13"/>
                  </a:cxn>
                  <a:cxn ang="0">
                    <a:pos x="43" y="9"/>
                  </a:cxn>
                  <a:cxn ang="0">
                    <a:pos x="32" y="15"/>
                  </a:cxn>
                  <a:cxn ang="0">
                    <a:pos x="22" y="14"/>
                  </a:cxn>
                  <a:cxn ang="0">
                    <a:pos x="9" y="7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3" h="19">
                    <a:moveTo>
                      <a:pt x="0" y="0"/>
                    </a:moveTo>
                    <a:lnTo>
                      <a:pt x="4" y="10"/>
                    </a:lnTo>
                    <a:lnTo>
                      <a:pt x="15" y="17"/>
                    </a:lnTo>
                    <a:lnTo>
                      <a:pt x="27" y="18"/>
                    </a:lnTo>
                    <a:lnTo>
                      <a:pt x="40" y="19"/>
                    </a:lnTo>
                    <a:lnTo>
                      <a:pt x="42" y="13"/>
                    </a:lnTo>
                    <a:lnTo>
                      <a:pt x="43" y="9"/>
                    </a:lnTo>
                    <a:lnTo>
                      <a:pt x="32" y="15"/>
                    </a:lnTo>
                    <a:lnTo>
                      <a:pt x="22" y="14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16" name="Freeform 264"/>
              <p:cNvSpPr>
                <a:spLocks/>
              </p:cNvSpPr>
              <p:nvPr/>
            </p:nvSpPr>
            <p:spPr bwMode="auto">
              <a:xfrm>
                <a:off x="3723" y="2945"/>
                <a:ext cx="31" cy="2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6" y="0"/>
                  </a:cxn>
                  <a:cxn ang="0">
                    <a:pos x="9" y="1"/>
                  </a:cxn>
                  <a:cxn ang="0">
                    <a:pos x="3" y="4"/>
                  </a:cxn>
                  <a:cxn ang="0">
                    <a:pos x="0" y="6"/>
                  </a:cxn>
                  <a:cxn ang="0">
                    <a:pos x="3" y="14"/>
                  </a:cxn>
                  <a:cxn ang="0">
                    <a:pos x="11" y="24"/>
                  </a:cxn>
                  <a:cxn ang="0">
                    <a:pos x="15" y="25"/>
                  </a:cxn>
                  <a:cxn ang="0">
                    <a:pos x="20" y="25"/>
                  </a:cxn>
                  <a:cxn ang="0">
                    <a:pos x="26" y="21"/>
                  </a:cxn>
                  <a:cxn ang="0">
                    <a:pos x="31" y="16"/>
                  </a:cxn>
                  <a:cxn ang="0">
                    <a:pos x="24" y="16"/>
                  </a:cxn>
                  <a:cxn ang="0">
                    <a:pos x="22" y="14"/>
                  </a:cxn>
                  <a:cxn ang="0">
                    <a:pos x="20" y="12"/>
                  </a:cxn>
                  <a:cxn ang="0">
                    <a:pos x="20" y="9"/>
                  </a:cxn>
                  <a:cxn ang="0">
                    <a:pos x="22" y="1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31" h="25">
                    <a:moveTo>
                      <a:pt x="19" y="0"/>
                    </a:moveTo>
                    <a:lnTo>
                      <a:pt x="16" y="0"/>
                    </a:lnTo>
                    <a:lnTo>
                      <a:pt x="9" y="1"/>
                    </a:lnTo>
                    <a:lnTo>
                      <a:pt x="3" y="4"/>
                    </a:lnTo>
                    <a:lnTo>
                      <a:pt x="0" y="6"/>
                    </a:lnTo>
                    <a:lnTo>
                      <a:pt x="3" y="14"/>
                    </a:lnTo>
                    <a:lnTo>
                      <a:pt x="11" y="24"/>
                    </a:lnTo>
                    <a:lnTo>
                      <a:pt x="15" y="25"/>
                    </a:lnTo>
                    <a:lnTo>
                      <a:pt x="20" y="25"/>
                    </a:lnTo>
                    <a:lnTo>
                      <a:pt x="26" y="21"/>
                    </a:lnTo>
                    <a:lnTo>
                      <a:pt x="31" y="16"/>
                    </a:lnTo>
                    <a:lnTo>
                      <a:pt x="24" y="16"/>
                    </a:lnTo>
                    <a:lnTo>
                      <a:pt x="22" y="14"/>
                    </a:lnTo>
                    <a:lnTo>
                      <a:pt x="20" y="12"/>
                    </a:lnTo>
                    <a:lnTo>
                      <a:pt x="20" y="9"/>
                    </a:lnTo>
                    <a:lnTo>
                      <a:pt x="22" y="1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17" name="Freeform 265"/>
              <p:cNvSpPr>
                <a:spLocks/>
              </p:cNvSpPr>
              <p:nvPr/>
            </p:nvSpPr>
            <p:spPr bwMode="auto">
              <a:xfrm>
                <a:off x="3796" y="2970"/>
                <a:ext cx="27" cy="24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5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" y="16"/>
                  </a:cxn>
                  <a:cxn ang="0">
                    <a:pos x="5" y="20"/>
                  </a:cxn>
                  <a:cxn ang="0">
                    <a:pos x="15" y="24"/>
                  </a:cxn>
                  <a:cxn ang="0">
                    <a:pos x="20" y="23"/>
                  </a:cxn>
                  <a:cxn ang="0">
                    <a:pos x="24" y="22"/>
                  </a:cxn>
                  <a:cxn ang="0">
                    <a:pos x="24" y="16"/>
                  </a:cxn>
                  <a:cxn ang="0">
                    <a:pos x="24" y="11"/>
                  </a:cxn>
                  <a:cxn ang="0">
                    <a:pos x="24" y="4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27" h="24">
                    <a:moveTo>
                      <a:pt x="27" y="0"/>
                    </a:moveTo>
                    <a:lnTo>
                      <a:pt x="19" y="0"/>
                    </a:lnTo>
                    <a:lnTo>
                      <a:pt x="12" y="1"/>
                    </a:lnTo>
                    <a:lnTo>
                      <a:pt x="5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5" y="20"/>
                    </a:lnTo>
                    <a:lnTo>
                      <a:pt x="15" y="24"/>
                    </a:lnTo>
                    <a:lnTo>
                      <a:pt x="20" y="23"/>
                    </a:lnTo>
                    <a:lnTo>
                      <a:pt x="24" y="22"/>
                    </a:lnTo>
                    <a:lnTo>
                      <a:pt x="24" y="16"/>
                    </a:lnTo>
                    <a:lnTo>
                      <a:pt x="24" y="11"/>
                    </a:lnTo>
                    <a:lnTo>
                      <a:pt x="24" y="4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18" name="Freeform 266"/>
              <p:cNvSpPr>
                <a:spLocks/>
              </p:cNvSpPr>
              <p:nvPr/>
            </p:nvSpPr>
            <p:spPr bwMode="auto">
              <a:xfrm>
                <a:off x="3778" y="3020"/>
                <a:ext cx="14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2" y="4"/>
                  </a:cxn>
                  <a:cxn ang="0">
                    <a:pos x="0" y="9"/>
                  </a:cxn>
                  <a:cxn ang="0">
                    <a:pos x="3" y="15"/>
                  </a:cxn>
                  <a:cxn ang="0">
                    <a:pos x="4" y="18"/>
                  </a:cxn>
                  <a:cxn ang="0">
                    <a:pos x="8" y="19"/>
                  </a:cxn>
                  <a:cxn ang="0">
                    <a:pos x="11" y="16"/>
                  </a:cxn>
                  <a:cxn ang="0">
                    <a:pos x="14" y="8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14" h="19">
                    <a:moveTo>
                      <a:pt x="10" y="0"/>
                    </a:moveTo>
                    <a:lnTo>
                      <a:pt x="3" y="0"/>
                    </a:lnTo>
                    <a:lnTo>
                      <a:pt x="2" y="4"/>
                    </a:lnTo>
                    <a:lnTo>
                      <a:pt x="0" y="9"/>
                    </a:lnTo>
                    <a:lnTo>
                      <a:pt x="3" y="15"/>
                    </a:lnTo>
                    <a:lnTo>
                      <a:pt x="4" y="18"/>
                    </a:lnTo>
                    <a:lnTo>
                      <a:pt x="8" y="19"/>
                    </a:lnTo>
                    <a:lnTo>
                      <a:pt x="11" y="16"/>
                    </a:lnTo>
                    <a:lnTo>
                      <a:pt x="14" y="8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6E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19" name="Freeform 267"/>
              <p:cNvSpPr>
                <a:spLocks/>
              </p:cNvSpPr>
              <p:nvPr/>
            </p:nvSpPr>
            <p:spPr bwMode="auto">
              <a:xfrm>
                <a:off x="3730" y="3025"/>
                <a:ext cx="12" cy="1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4"/>
                  </a:cxn>
                  <a:cxn ang="0">
                    <a:pos x="1" y="15"/>
                  </a:cxn>
                  <a:cxn ang="0">
                    <a:pos x="2" y="18"/>
                  </a:cxn>
                  <a:cxn ang="0">
                    <a:pos x="6" y="19"/>
                  </a:cxn>
                  <a:cxn ang="0">
                    <a:pos x="9" y="15"/>
                  </a:cxn>
                  <a:cxn ang="0">
                    <a:pos x="12" y="7"/>
                  </a:cxn>
                  <a:cxn ang="0">
                    <a:pos x="9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2" h="19">
                    <a:moveTo>
                      <a:pt x="6" y="0"/>
                    </a:moveTo>
                    <a:lnTo>
                      <a:pt x="0" y="4"/>
                    </a:lnTo>
                    <a:lnTo>
                      <a:pt x="1" y="15"/>
                    </a:lnTo>
                    <a:lnTo>
                      <a:pt x="2" y="18"/>
                    </a:lnTo>
                    <a:lnTo>
                      <a:pt x="6" y="19"/>
                    </a:lnTo>
                    <a:lnTo>
                      <a:pt x="9" y="15"/>
                    </a:lnTo>
                    <a:lnTo>
                      <a:pt x="12" y="7"/>
                    </a:lnTo>
                    <a:lnTo>
                      <a:pt x="9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6E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20" name="Freeform 268"/>
              <p:cNvSpPr>
                <a:spLocks/>
              </p:cNvSpPr>
              <p:nvPr/>
            </p:nvSpPr>
            <p:spPr bwMode="auto">
              <a:xfrm>
                <a:off x="3777" y="3074"/>
                <a:ext cx="15" cy="3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5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1" y="13"/>
                  </a:cxn>
                  <a:cxn ang="0">
                    <a:pos x="5" y="24"/>
                  </a:cxn>
                  <a:cxn ang="0">
                    <a:pos x="15" y="35"/>
                  </a:cxn>
                  <a:cxn ang="0">
                    <a:pos x="13" y="27"/>
                  </a:cxn>
                  <a:cxn ang="0">
                    <a:pos x="13" y="19"/>
                  </a:cxn>
                  <a:cxn ang="0">
                    <a:pos x="13" y="9"/>
                  </a:cxn>
                  <a:cxn ang="0">
                    <a:pos x="15" y="1"/>
                  </a:cxn>
                  <a:cxn ang="0">
                    <a:pos x="15" y="1"/>
                  </a:cxn>
                </a:cxnLst>
                <a:rect l="0" t="0" r="r" b="b"/>
                <a:pathLst>
                  <a:path w="15" h="35">
                    <a:moveTo>
                      <a:pt x="15" y="1"/>
                    </a:moveTo>
                    <a:lnTo>
                      <a:pt x="5" y="0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1" y="13"/>
                    </a:lnTo>
                    <a:lnTo>
                      <a:pt x="5" y="24"/>
                    </a:lnTo>
                    <a:lnTo>
                      <a:pt x="15" y="35"/>
                    </a:lnTo>
                    <a:lnTo>
                      <a:pt x="13" y="27"/>
                    </a:lnTo>
                    <a:lnTo>
                      <a:pt x="13" y="19"/>
                    </a:lnTo>
                    <a:lnTo>
                      <a:pt x="13" y="9"/>
                    </a:lnTo>
                    <a:lnTo>
                      <a:pt x="15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21" name="Freeform 269"/>
              <p:cNvSpPr>
                <a:spLocks/>
              </p:cNvSpPr>
              <p:nvPr/>
            </p:nvSpPr>
            <p:spPr bwMode="auto">
              <a:xfrm>
                <a:off x="3885" y="3104"/>
                <a:ext cx="1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22" name="Freeform 270"/>
              <p:cNvSpPr>
                <a:spLocks/>
              </p:cNvSpPr>
              <p:nvPr/>
            </p:nvSpPr>
            <p:spPr bwMode="auto">
              <a:xfrm>
                <a:off x="3517" y="2437"/>
                <a:ext cx="441" cy="203"/>
              </a:xfrm>
              <a:custGeom>
                <a:avLst/>
                <a:gdLst/>
                <a:ahLst/>
                <a:cxnLst>
                  <a:cxn ang="0">
                    <a:pos x="441" y="107"/>
                  </a:cxn>
                  <a:cxn ang="0">
                    <a:pos x="145" y="0"/>
                  </a:cxn>
                  <a:cxn ang="0">
                    <a:pos x="0" y="84"/>
                  </a:cxn>
                  <a:cxn ang="0">
                    <a:pos x="203" y="203"/>
                  </a:cxn>
                  <a:cxn ang="0">
                    <a:pos x="441" y="107"/>
                  </a:cxn>
                  <a:cxn ang="0">
                    <a:pos x="441" y="107"/>
                  </a:cxn>
                </a:cxnLst>
                <a:rect l="0" t="0" r="r" b="b"/>
                <a:pathLst>
                  <a:path w="441" h="203">
                    <a:moveTo>
                      <a:pt x="441" y="107"/>
                    </a:moveTo>
                    <a:lnTo>
                      <a:pt x="145" y="0"/>
                    </a:lnTo>
                    <a:lnTo>
                      <a:pt x="0" y="84"/>
                    </a:lnTo>
                    <a:lnTo>
                      <a:pt x="203" y="203"/>
                    </a:lnTo>
                    <a:lnTo>
                      <a:pt x="441" y="107"/>
                    </a:lnTo>
                    <a:lnTo>
                      <a:pt x="441" y="107"/>
                    </a:lnTo>
                    <a:close/>
                  </a:path>
                </a:pathLst>
              </a:custGeom>
              <a:solidFill>
                <a:srgbClr val="5C5C7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23" name="Freeform 271"/>
              <p:cNvSpPr>
                <a:spLocks/>
              </p:cNvSpPr>
              <p:nvPr/>
            </p:nvSpPr>
            <p:spPr bwMode="auto">
              <a:xfrm>
                <a:off x="3550" y="2452"/>
                <a:ext cx="356" cy="157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83" y="15"/>
                  </a:cxn>
                  <a:cxn ang="0">
                    <a:pos x="72" y="26"/>
                  </a:cxn>
                  <a:cxn ang="0">
                    <a:pos x="69" y="34"/>
                  </a:cxn>
                  <a:cxn ang="0">
                    <a:pos x="49" y="30"/>
                  </a:cxn>
                  <a:cxn ang="0">
                    <a:pos x="31" y="42"/>
                  </a:cxn>
                  <a:cxn ang="0">
                    <a:pos x="7" y="43"/>
                  </a:cxn>
                  <a:cxn ang="0">
                    <a:pos x="4" y="68"/>
                  </a:cxn>
                  <a:cxn ang="0">
                    <a:pos x="30" y="95"/>
                  </a:cxn>
                  <a:cxn ang="0">
                    <a:pos x="60" y="108"/>
                  </a:cxn>
                  <a:cxn ang="0">
                    <a:pos x="83" y="123"/>
                  </a:cxn>
                  <a:cxn ang="0">
                    <a:pos x="114" y="131"/>
                  </a:cxn>
                  <a:cxn ang="0">
                    <a:pos x="143" y="150"/>
                  </a:cxn>
                  <a:cxn ang="0">
                    <a:pos x="180" y="154"/>
                  </a:cxn>
                  <a:cxn ang="0">
                    <a:pos x="196" y="143"/>
                  </a:cxn>
                  <a:cxn ang="0">
                    <a:pos x="213" y="150"/>
                  </a:cxn>
                  <a:cxn ang="0">
                    <a:pos x="216" y="138"/>
                  </a:cxn>
                  <a:cxn ang="0">
                    <a:pos x="204" y="126"/>
                  </a:cxn>
                  <a:cxn ang="0">
                    <a:pos x="223" y="127"/>
                  </a:cxn>
                  <a:cxn ang="0">
                    <a:pos x="247" y="118"/>
                  </a:cxn>
                  <a:cxn ang="0">
                    <a:pos x="273" y="119"/>
                  </a:cxn>
                  <a:cxn ang="0">
                    <a:pos x="253" y="131"/>
                  </a:cxn>
                  <a:cxn ang="0">
                    <a:pos x="234" y="145"/>
                  </a:cxn>
                  <a:cxn ang="0">
                    <a:pos x="250" y="150"/>
                  </a:cxn>
                  <a:cxn ang="0">
                    <a:pos x="266" y="147"/>
                  </a:cxn>
                  <a:cxn ang="0">
                    <a:pos x="296" y="122"/>
                  </a:cxn>
                  <a:cxn ang="0">
                    <a:pos x="331" y="103"/>
                  </a:cxn>
                  <a:cxn ang="0">
                    <a:pos x="350" y="91"/>
                  </a:cxn>
                  <a:cxn ang="0">
                    <a:pos x="324" y="84"/>
                  </a:cxn>
                  <a:cxn ang="0">
                    <a:pos x="302" y="62"/>
                  </a:cxn>
                  <a:cxn ang="0">
                    <a:pos x="281" y="47"/>
                  </a:cxn>
                  <a:cxn ang="0">
                    <a:pos x="282" y="66"/>
                  </a:cxn>
                  <a:cxn ang="0">
                    <a:pos x="300" y="85"/>
                  </a:cxn>
                  <a:cxn ang="0">
                    <a:pos x="275" y="73"/>
                  </a:cxn>
                  <a:cxn ang="0">
                    <a:pos x="253" y="64"/>
                  </a:cxn>
                  <a:cxn ang="0">
                    <a:pos x="230" y="53"/>
                  </a:cxn>
                  <a:cxn ang="0">
                    <a:pos x="208" y="42"/>
                  </a:cxn>
                  <a:cxn ang="0">
                    <a:pos x="174" y="29"/>
                  </a:cxn>
                  <a:cxn ang="0">
                    <a:pos x="165" y="39"/>
                  </a:cxn>
                  <a:cxn ang="0">
                    <a:pos x="154" y="25"/>
                  </a:cxn>
                  <a:cxn ang="0">
                    <a:pos x="137" y="19"/>
                  </a:cxn>
                  <a:cxn ang="0">
                    <a:pos x="127" y="4"/>
                  </a:cxn>
                </a:cxnLst>
                <a:rect l="0" t="0" r="r" b="b"/>
                <a:pathLst>
                  <a:path w="356" h="157">
                    <a:moveTo>
                      <a:pt x="123" y="2"/>
                    </a:moveTo>
                    <a:lnTo>
                      <a:pt x="115" y="0"/>
                    </a:lnTo>
                    <a:lnTo>
                      <a:pt x="108" y="3"/>
                    </a:lnTo>
                    <a:lnTo>
                      <a:pt x="101" y="6"/>
                    </a:lnTo>
                    <a:lnTo>
                      <a:pt x="96" y="10"/>
                    </a:lnTo>
                    <a:lnTo>
                      <a:pt x="83" y="15"/>
                    </a:lnTo>
                    <a:lnTo>
                      <a:pt x="70" y="16"/>
                    </a:lnTo>
                    <a:lnTo>
                      <a:pt x="70" y="19"/>
                    </a:lnTo>
                    <a:lnTo>
                      <a:pt x="72" y="26"/>
                    </a:lnTo>
                    <a:lnTo>
                      <a:pt x="74" y="31"/>
                    </a:lnTo>
                    <a:lnTo>
                      <a:pt x="77" y="35"/>
                    </a:lnTo>
                    <a:lnTo>
                      <a:pt x="69" y="34"/>
                    </a:lnTo>
                    <a:lnTo>
                      <a:pt x="61" y="33"/>
                    </a:lnTo>
                    <a:lnTo>
                      <a:pt x="53" y="31"/>
                    </a:lnTo>
                    <a:lnTo>
                      <a:pt x="49" y="30"/>
                    </a:lnTo>
                    <a:lnTo>
                      <a:pt x="45" y="38"/>
                    </a:lnTo>
                    <a:lnTo>
                      <a:pt x="39" y="42"/>
                    </a:lnTo>
                    <a:lnTo>
                      <a:pt x="31" y="42"/>
                    </a:lnTo>
                    <a:lnTo>
                      <a:pt x="23" y="42"/>
                    </a:lnTo>
                    <a:lnTo>
                      <a:pt x="14" y="42"/>
                    </a:lnTo>
                    <a:lnTo>
                      <a:pt x="7" y="43"/>
                    </a:lnTo>
                    <a:lnTo>
                      <a:pt x="2" y="49"/>
                    </a:lnTo>
                    <a:lnTo>
                      <a:pt x="0" y="60"/>
                    </a:lnTo>
                    <a:lnTo>
                      <a:pt x="4" y="68"/>
                    </a:lnTo>
                    <a:lnTo>
                      <a:pt x="12" y="77"/>
                    </a:lnTo>
                    <a:lnTo>
                      <a:pt x="21" y="85"/>
                    </a:lnTo>
                    <a:lnTo>
                      <a:pt x="30" y="95"/>
                    </a:lnTo>
                    <a:lnTo>
                      <a:pt x="38" y="101"/>
                    </a:lnTo>
                    <a:lnTo>
                      <a:pt x="49" y="107"/>
                    </a:lnTo>
                    <a:lnTo>
                      <a:pt x="60" y="108"/>
                    </a:lnTo>
                    <a:lnTo>
                      <a:pt x="70" y="107"/>
                    </a:lnTo>
                    <a:lnTo>
                      <a:pt x="74" y="116"/>
                    </a:lnTo>
                    <a:lnTo>
                      <a:pt x="83" y="123"/>
                    </a:lnTo>
                    <a:lnTo>
                      <a:pt x="92" y="127"/>
                    </a:lnTo>
                    <a:lnTo>
                      <a:pt x="103" y="130"/>
                    </a:lnTo>
                    <a:lnTo>
                      <a:pt x="114" y="131"/>
                    </a:lnTo>
                    <a:lnTo>
                      <a:pt x="124" y="134"/>
                    </a:lnTo>
                    <a:lnTo>
                      <a:pt x="134" y="139"/>
                    </a:lnTo>
                    <a:lnTo>
                      <a:pt x="143" y="150"/>
                    </a:lnTo>
                    <a:lnTo>
                      <a:pt x="154" y="157"/>
                    </a:lnTo>
                    <a:lnTo>
                      <a:pt x="168" y="157"/>
                    </a:lnTo>
                    <a:lnTo>
                      <a:pt x="180" y="154"/>
                    </a:lnTo>
                    <a:lnTo>
                      <a:pt x="195" y="157"/>
                    </a:lnTo>
                    <a:lnTo>
                      <a:pt x="193" y="147"/>
                    </a:lnTo>
                    <a:lnTo>
                      <a:pt x="196" y="143"/>
                    </a:lnTo>
                    <a:lnTo>
                      <a:pt x="199" y="142"/>
                    </a:lnTo>
                    <a:lnTo>
                      <a:pt x="204" y="145"/>
                    </a:lnTo>
                    <a:lnTo>
                      <a:pt x="213" y="150"/>
                    </a:lnTo>
                    <a:lnTo>
                      <a:pt x="223" y="154"/>
                    </a:lnTo>
                    <a:lnTo>
                      <a:pt x="226" y="143"/>
                    </a:lnTo>
                    <a:lnTo>
                      <a:pt x="216" y="138"/>
                    </a:lnTo>
                    <a:lnTo>
                      <a:pt x="209" y="134"/>
                    </a:lnTo>
                    <a:lnTo>
                      <a:pt x="207" y="131"/>
                    </a:lnTo>
                    <a:lnTo>
                      <a:pt x="204" y="126"/>
                    </a:lnTo>
                    <a:lnTo>
                      <a:pt x="208" y="119"/>
                    </a:lnTo>
                    <a:lnTo>
                      <a:pt x="215" y="124"/>
                    </a:lnTo>
                    <a:lnTo>
                      <a:pt x="223" y="127"/>
                    </a:lnTo>
                    <a:lnTo>
                      <a:pt x="231" y="126"/>
                    </a:lnTo>
                    <a:lnTo>
                      <a:pt x="239" y="123"/>
                    </a:lnTo>
                    <a:lnTo>
                      <a:pt x="247" y="118"/>
                    </a:lnTo>
                    <a:lnTo>
                      <a:pt x="255" y="115"/>
                    </a:lnTo>
                    <a:lnTo>
                      <a:pt x="263" y="114"/>
                    </a:lnTo>
                    <a:lnTo>
                      <a:pt x="273" y="119"/>
                    </a:lnTo>
                    <a:lnTo>
                      <a:pt x="267" y="123"/>
                    </a:lnTo>
                    <a:lnTo>
                      <a:pt x="261" y="127"/>
                    </a:lnTo>
                    <a:lnTo>
                      <a:pt x="253" y="131"/>
                    </a:lnTo>
                    <a:lnTo>
                      <a:pt x="244" y="136"/>
                    </a:lnTo>
                    <a:lnTo>
                      <a:pt x="236" y="141"/>
                    </a:lnTo>
                    <a:lnTo>
                      <a:pt x="234" y="145"/>
                    </a:lnTo>
                    <a:lnTo>
                      <a:pt x="236" y="149"/>
                    </a:lnTo>
                    <a:lnTo>
                      <a:pt x="247" y="153"/>
                    </a:lnTo>
                    <a:lnTo>
                      <a:pt x="250" y="150"/>
                    </a:lnTo>
                    <a:lnTo>
                      <a:pt x="255" y="149"/>
                    </a:lnTo>
                    <a:lnTo>
                      <a:pt x="261" y="147"/>
                    </a:lnTo>
                    <a:lnTo>
                      <a:pt x="266" y="147"/>
                    </a:lnTo>
                    <a:lnTo>
                      <a:pt x="275" y="138"/>
                    </a:lnTo>
                    <a:lnTo>
                      <a:pt x="286" y="130"/>
                    </a:lnTo>
                    <a:lnTo>
                      <a:pt x="296" y="122"/>
                    </a:lnTo>
                    <a:lnTo>
                      <a:pt x="308" y="115"/>
                    </a:lnTo>
                    <a:lnTo>
                      <a:pt x="319" y="107"/>
                    </a:lnTo>
                    <a:lnTo>
                      <a:pt x="331" y="103"/>
                    </a:lnTo>
                    <a:lnTo>
                      <a:pt x="343" y="99"/>
                    </a:lnTo>
                    <a:lnTo>
                      <a:pt x="356" y="97"/>
                    </a:lnTo>
                    <a:lnTo>
                      <a:pt x="350" y="91"/>
                    </a:lnTo>
                    <a:lnTo>
                      <a:pt x="344" y="85"/>
                    </a:lnTo>
                    <a:lnTo>
                      <a:pt x="332" y="87"/>
                    </a:lnTo>
                    <a:lnTo>
                      <a:pt x="324" y="84"/>
                    </a:lnTo>
                    <a:lnTo>
                      <a:pt x="316" y="78"/>
                    </a:lnTo>
                    <a:lnTo>
                      <a:pt x="309" y="72"/>
                    </a:lnTo>
                    <a:lnTo>
                      <a:pt x="302" y="62"/>
                    </a:lnTo>
                    <a:lnTo>
                      <a:pt x="296" y="56"/>
                    </a:lnTo>
                    <a:lnTo>
                      <a:pt x="288" y="49"/>
                    </a:lnTo>
                    <a:lnTo>
                      <a:pt x="281" y="47"/>
                    </a:lnTo>
                    <a:lnTo>
                      <a:pt x="279" y="56"/>
                    </a:lnTo>
                    <a:lnTo>
                      <a:pt x="278" y="64"/>
                    </a:lnTo>
                    <a:lnTo>
                      <a:pt x="282" y="66"/>
                    </a:lnTo>
                    <a:lnTo>
                      <a:pt x="289" y="73"/>
                    </a:lnTo>
                    <a:lnTo>
                      <a:pt x="294" y="80"/>
                    </a:lnTo>
                    <a:lnTo>
                      <a:pt x="300" y="85"/>
                    </a:lnTo>
                    <a:lnTo>
                      <a:pt x="292" y="81"/>
                    </a:lnTo>
                    <a:lnTo>
                      <a:pt x="284" y="77"/>
                    </a:lnTo>
                    <a:lnTo>
                      <a:pt x="275" y="73"/>
                    </a:lnTo>
                    <a:lnTo>
                      <a:pt x="269" y="70"/>
                    </a:lnTo>
                    <a:lnTo>
                      <a:pt x="261" y="66"/>
                    </a:lnTo>
                    <a:lnTo>
                      <a:pt x="253" y="64"/>
                    </a:lnTo>
                    <a:lnTo>
                      <a:pt x="244" y="60"/>
                    </a:lnTo>
                    <a:lnTo>
                      <a:pt x="238" y="57"/>
                    </a:lnTo>
                    <a:lnTo>
                      <a:pt x="230" y="53"/>
                    </a:lnTo>
                    <a:lnTo>
                      <a:pt x="221" y="49"/>
                    </a:lnTo>
                    <a:lnTo>
                      <a:pt x="215" y="45"/>
                    </a:lnTo>
                    <a:lnTo>
                      <a:pt x="208" y="42"/>
                    </a:lnTo>
                    <a:lnTo>
                      <a:pt x="193" y="34"/>
                    </a:lnTo>
                    <a:lnTo>
                      <a:pt x="180" y="27"/>
                    </a:lnTo>
                    <a:lnTo>
                      <a:pt x="174" y="29"/>
                    </a:lnTo>
                    <a:lnTo>
                      <a:pt x="170" y="33"/>
                    </a:lnTo>
                    <a:lnTo>
                      <a:pt x="166" y="35"/>
                    </a:lnTo>
                    <a:lnTo>
                      <a:pt x="165" y="39"/>
                    </a:lnTo>
                    <a:lnTo>
                      <a:pt x="162" y="31"/>
                    </a:lnTo>
                    <a:lnTo>
                      <a:pt x="159" y="27"/>
                    </a:lnTo>
                    <a:lnTo>
                      <a:pt x="154" y="25"/>
                    </a:lnTo>
                    <a:lnTo>
                      <a:pt x="149" y="23"/>
                    </a:lnTo>
                    <a:lnTo>
                      <a:pt x="142" y="20"/>
                    </a:lnTo>
                    <a:lnTo>
                      <a:pt x="137" y="19"/>
                    </a:lnTo>
                    <a:lnTo>
                      <a:pt x="132" y="14"/>
                    </a:lnTo>
                    <a:lnTo>
                      <a:pt x="132" y="7"/>
                    </a:lnTo>
                    <a:lnTo>
                      <a:pt x="127" y="4"/>
                    </a:lnTo>
                    <a:lnTo>
                      <a:pt x="123" y="2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8A8A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24" name="Freeform 272"/>
              <p:cNvSpPr>
                <a:spLocks/>
              </p:cNvSpPr>
              <p:nvPr/>
            </p:nvSpPr>
            <p:spPr bwMode="auto">
              <a:xfrm>
                <a:off x="3630" y="2478"/>
                <a:ext cx="3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0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3" h="7">
                    <a:moveTo>
                      <a:pt x="0" y="7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25" name="Freeform 273"/>
              <p:cNvSpPr>
                <a:spLocks/>
              </p:cNvSpPr>
              <p:nvPr/>
            </p:nvSpPr>
            <p:spPr bwMode="auto">
              <a:xfrm>
                <a:off x="3673" y="2490"/>
                <a:ext cx="57" cy="73"/>
              </a:xfrm>
              <a:custGeom>
                <a:avLst/>
                <a:gdLst/>
                <a:ahLst/>
                <a:cxnLst>
                  <a:cxn ang="0">
                    <a:pos x="42" y="4"/>
                  </a:cxn>
                  <a:cxn ang="0">
                    <a:pos x="46" y="16"/>
                  </a:cxn>
                  <a:cxn ang="0">
                    <a:pos x="57" y="28"/>
                  </a:cxn>
                  <a:cxn ang="0">
                    <a:pos x="45" y="31"/>
                  </a:cxn>
                  <a:cxn ang="0">
                    <a:pos x="35" y="35"/>
                  </a:cxn>
                  <a:cxn ang="0">
                    <a:pos x="31" y="36"/>
                  </a:cxn>
                  <a:cxn ang="0">
                    <a:pos x="31" y="40"/>
                  </a:cxn>
                  <a:cxn ang="0">
                    <a:pos x="34" y="45"/>
                  </a:cxn>
                  <a:cxn ang="0">
                    <a:pos x="42" y="54"/>
                  </a:cxn>
                  <a:cxn ang="0">
                    <a:pos x="46" y="65"/>
                  </a:cxn>
                  <a:cxn ang="0">
                    <a:pos x="38" y="71"/>
                  </a:cxn>
                  <a:cxn ang="0">
                    <a:pos x="30" y="71"/>
                  </a:cxn>
                  <a:cxn ang="0">
                    <a:pos x="23" y="73"/>
                  </a:cxn>
                  <a:cxn ang="0">
                    <a:pos x="16" y="71"/>
                  </a:cxn>
                  <a:cxn ang="0">
                    <a:pos x="14" y="71"/>
                  </a:cxn>
                  <a:cxn ang="0">
                    <a:pos x="20" y="69"/>
                  </a:cxn>
                  <a:cxn ang="0">
                    <a:pos x="26" y="65"/>
                  </a:cxn>
                  <a:cxn ang="0">
                    <a:pos x="26" y="58"/>
                  </a:cxn>
                  <a:cxn ang="0">
                    <a:pos x="26" y="53"/>
                  </a:cxn>
                  <a:cxn ang="0">
                    <a:pos x="22" y="46"/>
                  </a:cxn>
                  <a:cxn ang="0">
                    <a:pos x="18" y="43"/>
                  </a:cxn>
                  <a:cxn ang="0">
                    <a:pos x="12" y="45"/>
                  </a:cxn>
                  <a:cxn ang="0">
                    <a:pos x="7" y="50"/>
                  </a:cxn>
                  <a:cxn ang="0">
                    <a:pos x="3" y="46"/>
                  </a:cxn>
                  <a:cxn ang="0">
                    <a:pos x="0" y="43"/>
                  </a:cxn>
                  <a:cxn ang="0">
                    <a:pos x="5" y="40"/>
                  </a:cxn>
                  <a:cxn ang="0">
                    <a:pos x="11" y="38"/>
                  </a:cxn>
                  <a:cxn ang="0">
                    <a:pos x="12" y="32"/>
                  </a:cxn>
                  <a:cxn ang="0">
                    <a:pos x="14" y="27"/>
                  </a:cxn>
                  <a:cxn ang="0">
                    <a:pos x="11" y="13"/>
                  </a:cxn>
                  <a:cxn ang="0">
                    <a:pos x="9" y="4"/>
                  </a:cxn>
                  <a:cxn ang="0">
                    <a:pos x="18" y="0"/>
                  </a:cxn>
                  <a:cxn ang="0">
                    <a:pos x="23" y="3"/>
                  </a:cxn>
                  <a:cxn ang="0">
                    <a:pos x="23" y="7"/>
                  </a:cxn>
                  <a:cxn ang="0">
                    <a:pos x="24" y="15"/>
                  </a:cxn>
                  <a:cxn ang="0">
                    <a:pos x="24" y="20"/>
                  </a:cxn>
                  <a:cxn ang="0">
                    <a:pos x="26" y="24"/>
                  </a:cxn>
                  <a:cxn ang="0">
                    <a:pos x="31" y="27"/>
                  </a:cxn>
                  <a:cxn ang="0">
                    <a:pos x="40" y="26"/>
                  </a:cxn>
                  <a:cxn ang="0">
                    <a:pos x="40" y="20"/>
                  </a:cxn>
                  <a:cxn ang="0">
                    <a:pos x="40" y="13"/>
                  </a:cxn>
                  <a:cxn ang="0">
                    <a:pos x="40" y="7"/>
                  </a:cxn>
                  <a:cxn ang="0">
                    <a:pos x="42" y="4"/>
                  </a:cxn>
                  <a:cxn ang="0">
                    <a:pos x="42" y="4"/>
                  </a:cxn>
                </a:cxnLst>
                <a:rect l="0" t="0" r="r" b="b"/>
                <a:pathLst>
                  <a:path w="57" h="73">
                    <a:moveTo>
                      <a:pt x="42" y="4"/>
                    </a:moveTo>
                    <a:lnTo>
                      <a:pt x="46" y="16"/>
                    </a:lnTo>
                    <a:lnTo>
                      <a:pt x="57" y="28"/>
                    </a:lnTo>
                    <a:lnTo>
                      <a:pt x="45" y="31"/>
                    </a:lnTo>
                    <a:lnTo>
                      <a:pt x="35" y="35"/>
                    </a:lnTo>
                    <a:lnTo>
                      <a:pt x="31" y="36"/>
                    </a:lnTo>
                    <a:lnTo>
                      <a:pt x="31" y="40"/>
                    </a:lnTo>
                    <a:lnTo>
                      <a:pt x="34" y="45"/>
                    </a:lnTo>
                    <a:lnTo>
                      <a:pt x="42" y="54"/>
                    </a:lnTo>
                    <a:lnTo>
                      <a:pt x="46" y="65"/>
                    </a:lnTo>
                    <a:lnTo>
                      <a:pt x="38" y="71"/>
                    </a:lnTo>
                    <a:lnTo>
                      <a:pt x="30" y="71"/>
                    </a:lnTo>
                    <a:lnTo>
                      <a:pt x="23" y="73"/>
                    </a:lnTo>
                    <a:lnTo>
                      <a:pt x="16" y="71"/>
                    </a:lnTo>
                    <a:lnTo>
                      <a:pt x="14" y="71"/>
                    </a:lnTo>
                    <a:lnTo>
                      <a:pt x="20" y="69"/>
                    </a:lnTo>
                    <a:lnTo>
                      <a:pt x="26" y="65"/>
                    </a:lnTo>
                    <a:lnTo>
                      <a:pt x="26" y="58"/>
                    </a:lnTo>
                    <a:lnTo>
                      <a:pt x="26" y="53"/>
                    </a:lnTo>
                    <a:lnTo>
                      <a:pt x="22" y="46"/>
                    </a:lnTo>
                    <a:lnTo>
                      <a:pt x="18" y="43"/>
                    </a:lnTo>
                    <a:lnTo>
                      <a:pt x="12" y="45"/>
                    </a:lnTo>
                    <a:lnTo>
                      <a:pt x="7" y="50"/>
                    </a:lnTo>
                    <a:lnTo>
                      <a:pt x="3" y="46"/>
                    </a:lnTo>
                    <a:lnTo>
                      <a:pt x="0" y="43"/>
                    </a:lnTo>
                    <a:lnTo>
                      <a:pt x="5" y="40"/>
                    </a:lnTo>
                    <a:lnTo>
                      <a:pt x="11" y="38"/>
                    </a:lnTo>
                    <a:lnTo>
                      <a:pt x="12" y="32"/>
                    </a:lnTo>
                    <a:lnTo>
                      <a:pt x="14" y="27"/>
                    </a:lnTo>
                    <a:lnTo>
                      <a:pt x="11" y="13"/>
                    </a:lnTo>
                    <a:lnTo>
                      <a:pt x="9" y="4"/>
                    </a:lnTo>
                    <a:lnTo>
                      <a:pt x="18" y="0"/>
                    </a:lnTo>
                    <a:lnTo>
                      <a:pt x="23" y="3"/>
                    </a:lnTo>
                    <a:lnTo>
                      <a:pt x="23" y="7"/>
                    </a:lnTo>
                    <a:lnTo>
                      <a:pt x="24" y="15"/>
                    </a:lnTo>
                    <a:lnTo>
                      <a:pt x="24" y="20"/>
                    </a:lnTo>
                    <a:lnTo>
                      <a:pt x="26" y="24"/>
                    </a:lnTo>
                    <a:lnTo>
                      <a:pt x="31" y="27"/>
                    </a:lnTo>
                    <a:lnTo>
                      <a:pt x="40" y="26"/>
                    </a:lnTo>
                    <a:lnTo>
                      <a:pt x="40" y="20"/>
                    </a:lnTo>
                    <a:lnTo>
                      <a:pt x="40" y="13"/>
                    </a:lnTo>
                    <a:lnTo>
                      <a:pt x="40" y="7"/>
                    </a:lnTo>
                    <a:lnTo>
                      <a:pt x="42" y="4"/>
                    </a:ln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26" name="Freeform 274"/>
              <p:cNvSpPr>
                <a:spLocks/>
              </p:cNvSpPr>
              <p:nvPr/>
            </p:nvSpPr>
            <p:spPr bwMode="auto">
              <a:xfrm>
                <a:off x="3660" y="2470"/>
                <a:ext cx="8" cy="9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1" y="9"/>
                  </a:cxn>
                  <a:cxn ang="0">
                    <a:pos x="4" y="8"/>
                  </a:cxn>
                  <a:cxn ang="0">
                    <a:pos x="8" y="2"/>
                  </a:cxn>
                  <a:cxn ang="0">
                    <a:pos x="8" y="2"/>
                  </a:cxn>
                </a:cxnLst>
                <a:rect l="0" t="0" r="r" b="b"/>
                <a:pathLst>
                  <a:path w="8" h="9">
                    <a:moveTo>
                      <a:pt x="8" y="2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4" y="8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27" name="Freeform 275"/>
              <p:cNvSpPr>
                <a:spLocks/>
              </p:cNvSpPr>
              <p:nvPr/>
            </p:nvSpPr>
            <p:spPr bwMode="auto">
              <a:xfrm>
                <a:off x="3637" y="2497"/>
                <a:ext cx="18" cy="36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"/>
                  </a:cxn>
                  <a:cxn ang="0">
                    <a:pos x="0" y="4"/>
                  </a:cxn>
                  <a:cxn ang="0">
                    <a:pos x="6" y="12"/>
                  </a:cxn>
                  <a:cxn ang="0">
                    <a:pos x="9" y="20"/>
                  </a:cxn>
                  <a:cxn ang="0">
                    <a:pos x="12" y="28"/>
                  </a:cxn>
                  <a:cxn ang="0">
                    <a:pos x="18" y="36"/>
                  </a:cxn>
                  <a:cxn ang="0">
                    <a:pos x="18" y="24"/>
                  </a:cxn>
                  <a:cxn ang="0">
                    <a:pos x="17" y="16"/>
                  </a:cxn>
                  <a:cxn ang="0">
                    <a:pos x="14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8" h="36">
                    <a:moveTo>
                      <a:pt x="12" y="0"/>
                    </a:moveTo>
                    <a:lnTo>
                      <a:pt x="6" y="1"/>
                    </a:lnTo>
                    <a:lnTo>
                      <a:pt x="0" y="4"/>
                    </a:lnTo>
                    <a:lnTo>
                      <a:pt x="6" y="12"/>
                    </a:lnTo>
                    <a:lnTo>
                      <a:pt x="9" y="20"/>
                    </a:lnTo>
                    <a:lnTo>
                      <a:pt x="12" y="28"/>
                    </a:lnTo>
                    <a:lnTo>
                      <a:pt x="18" y="36"/>
                    </a:lnTo>
                    <a:lnTo>
                      <a:pt x="18" y="24"/>
                    </a:lnTo>
                    <a:lnTo>
                      <a:pt x="17" y="16"/>
                    </a:lnTo>
                    <a:lnTo>
                      <a:pt x="14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28" name="Freeform 276"/>
              <p:cNvSpPr>
                <a:spLocks/>
              </p:cNvSpPr>
              <p:nvPr/>
            </p:nvSpPr>
            <p:spPr bwMode="auto">
              <a:xfrm>
                <a:off x="3569" y="2506"/>
                <a:ext cx="68" cy="37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0" y="2"/>
                  </a:cxn>
                  <a:cxn ang="0">
                    <a:pos x="14" y="3"/>
                  </a:cxn>
                  <a:cxn ang="0">
                    <a:pos x="7" y="4"/>
                  </a:cxn>
                  <a:cxn ang="0">
                    <a:pos x="0" y="6"/>
                  </a:cxn>
                  <a:cxn ang="0">
                    <a:pos x="3" y="14"/>
                  </a:cxn>
                  <a:cxn ang="0">
                    <a:pos x="10" y="22"/>
                  </a:cxn>
                  <a:cxn ang="0">
                    <a:pos x="18" y="26"/>
                  </a:cxn>
                  <a:cxn ang="0">
                    <a:pos x="27" y="31"/>
                  </a:cxn>
                  <a:cxn ang="0">
                    <a:pos x="35" y="34"/>
                  </a:cxn>
                  <a:cxn ang="0">
                    <a:pos x="46" y="35"/>
                  </a:cxn>
                  <a:cxn ang="0">
                    <a:pos x="57" y="35"/>
                  </a:cxn>
                  <a:cxn ang="0">
                    <a:pos x="68" y="37"/>
                  </a:cxn>
                  <a:cxn ang="0">
                    <a:pos x="62" y="29"/>
                  </a:cxn>
                  <a:cxn ang="0">
                    <a:pos x="58" y="27"/>
                  </a:cxn>
                  <a:cxn ang="0">
                    <a:pos x="51" y="26"/>
                  </a:cxn>
                  <a:cxn ang="0">
                    <a:pos x="47" y="29"/>
                  </a:cxn>
                  <a:cxn ang="0">
                    <a:pos x="42" y="29"/>
                  </a:cxn>
                  <a:cxn ang="0">
                    <a:pos x="39" y="29"/>
                  </a:cxn>
                  <a:cxn ang="0">
                    <a:pos x="38" y="22"/>
                  </a:cxn>
                  <a:cxn ang="0">
                    <a:pos x="41" y="12"/>
                  </a:cxn>
                  <a:cxn ang="0">
                    <a:pos x="35" y="8"/>
                  </a:cxn>
                  <a:cxn ang="0">
                    <a:pos x="30" y="6"/>
                  </a:cxn>
                  <a:cxn ang="0">
                    <a:pos x="26" y="2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68" h="37">
                    <a:moveTo>
                      <a:pt x="24" y="0"/>
                    </a:moveTo>
                    <a:lnTo>
                      <a:pt x="20" y="2"/>
                    </a:lnTo>
                    <a:lnTo>
                      <a:pt x="14" y="3"/>
                    </a:lnTo>
                    <a:lnTo>
                      <a:pt x="7" y="4"/>
                    </a:lnTo>
                    <a:lnTo>
                      <a:pt x="0" y="6"/>
                    </a:lnTo>
                    <a:lnTo>
                      <a:pt x="3" y="14"/>
                    </a:lnTo>
                    <a:lnTo>
                      <a:pt x="10" y="22"/>
                    </a:lnTo>
                    <a:lnTo>
                      <a:pt x="18" y="26"/>
                    </a:lnTo>
                    <a:lnTo>
                      <a:pt x="27" y="31"/>
                    </a:lnTo>
                    <a:lnTo>
                      <a:pt x="35" y="34"/>
                    </a:lnTo>
                    <a:lnTo>
                      <a:pt x="46" y="35"/>
                    </a:lnTo>
                    <a:lnTo>
                      <a:pt x="57" y="35"/>
                    </a:lnTo>
                    <a:lnTo>
                      <a:pt x="68" y="37"/>
                    </a:lnTo>
                    <a:lnTo>
                      <a:pt x="62" y="29"/>
                    </a:lnTo>
                    <a:lnTo>
                      <a:pt x="58" y="27"/>
                    </a:lnTo>
                    <a:lnTo>
                      <a:pt x="51" y="26"/>
                    </a:lnTo>
                    <a:lnTo>
                      <a:pt x="47" y="29"/>
                    </a:lnTo>
                    <a:lnTo>
                      <a:pt x="42" y="29"/>
                    </a:lnTo>
                    <a:lnTo>
                      <a:pt x="39" y="29"/>
                    </a:lnTo>
                    <a:lnTo>
                      <a:pt x="38" y="22"/>
                    </a:lnTo>
                    <a:lnTo>
                      <a:pt x="41" y="12"/>
                    </a:lnTo>
                    <a:lnTo>
                      <a:pt x="35" y="8"/>
                    </a:lnTo>
                    <a:lnTo>
                      <a:pt x="30" y="6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29" name="Freeform 277"/>
              <p:cNvSpPr>
                <a:spLocks/>
              </p:cNvSpPr>
              <p:nvPr/>
            </p:nvSpPr>
            <p:spPr bwMode="auto">
              <a:xfrm>
                <a:off x="3766" y="2528"/>
                <a:ext cx="23" cy="2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1" y="7"/>
                  </a:cxn>
                  <a:cxn ang="0">
                    <a:pos x="8" y="13"/>
                  </a:cxn>
                  <a:cxn ang="0">
                    <a:pos x="14" y="19"/>
                  </a:cxn>
                  <a:cxn ang="0">
                    <a:pos x="19" y="28"/>
                  </a:cxn>
                  <a:cxn ang="0">
                    <a:pos x="19" y="25"/>
                  </a:cxn>
                  <a:cxn ang="0">
                    <a:pos x="22" y="25"/>
                  </a:cxn>
                  <a:cxn ang="0">
                    <a:pos x="14" y="17"/>
                  </a:cxn>
                  <a:cxn ang="0">
                    <a:pos x="16" y="12"/>
                  </a:cxn>
                  <a:cxn ang="0">
                    <a:pos x="20" y="5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23" h="28">
                    <a:moveTo>
                      <a:pt x="23" y="0"/>
                    </a:moveTo>
                    <a:lnTo>
                      <a:pt x="19" y="0"/>
                    </a:lnTo>
                    <a:lnTo>
                      <a:pt x="12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1" y="7"/>
                    </a:lnTo>
                    <a:lnTo>
                      <a:pt x="8" y="13"/>
                    </a:lnTo>
                    <a:lnTo>
                      <a:pt x="14" y="19"/>
                    </a:lnTo>
                    <a:lnTo>
                      <a:pt x="19" y="28"/>
                    </a:lnTo>
                    <a:lnTo>
                      <a:pt x="19" y="25"/>
                    </a:lnTo>
                    <a:lnTo>
                      <a:pt x="22" y="25"/>
                    </a:lnTo>
                    <a:lnTo>
                      <a:pt x="14" y="17"/>
                    </a:lnTo>
                    <a:lnTo>
                      <a:pt x="16" y="12"/>
                    </a:lnTo>
                    <a:lnTo>
                      <a:pt x="20" y="5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30" name="Freeform 278"/>
              <p:cNvSpPr>
                <a:spLocks/>
              </p:cNvSpPr>
              <p:nvPr/>
            </p:nvSpPr>
            <p:spPr bwMode="auto">
              <a:xfrm>
                <a:off x="3803" y="2533"/>
                <a:ext cx="8" cy="2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6"/>
                  </a:cxn>
                  <a:cxn ang="0">
                    <a:pos x="2" y="16"/>
                  </a:cxn>
                  <a:cxn ang="0">
                    <a:pos x="4" y="19"/>
                  </a:cxn>
                  <a:cxn ang="0">
                    <a:pos x="6" y="20"/>
                  </a:cxn>
                  <a:cxn ang="0">
                    <a:pos x="8" y="18"/>
                  </a:cxn>
                  <a:cxn ang="0">
                    <a:pos x="8" y="11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8" h="20">
                    <a:moveTo>
                      <a:pt x="6" y="0"/>
                    </a:moveTo>
                    <a:lnTo>
                      <a:pt x="0" y="6"/>
                    </a:lnTo>
                    <a:lnTo>
                      <a:pt x="2" y="16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8" y="18"/>
                    </a:lnTo>
                    <a:lnTo>
                      <a:pt x="8" y="11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31" name="Freeform 279"/>
              <p:cNvSpPr>
                <a:spLocks/>
              </p:cNvSpPr>
              <p:nvPr/>
            </p:nvSpPr>
            <p:spPr bwMode="auto">
              <a:xfrm>
                <a:off x="3727" y="2537"/>
                <a:ext cx="15" cy="3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3" y="6"/>
                  </a:cxn>
                  <a:cxn ang="0">
                    <a:pos x="1" y="16"/>
                  </a:cxn>
                  <a:cxn ang="0">
                    <a:pos x="0" y="26"/>
                  </a:cxn>
                  <a:cxn ang="0">
                    <a:pos x="3" y="37"/>
                  </a:cxn>
                  <a:cxn ang="0">
                    <a:pos x="12" y="30"/>
                  </a:cxn>
                  <a:cxn ang="0">
                    <a:pos x="15" y="19"/>
                  </a:cxn>
                  <a:cxn ang="0">
                    <a:pos x="12" y="7"/>
                  </a:cxn>
                  <a:cxn ang="0">
                    <a:pos x="9" y="0"/>
                  </a:cxn>
                  <a:cxn ang="0">
                    <a:pos x="9" y="0"/>
                  </a:cxn>
                </a:cxnLst>
                <a:rect l="0" t="0" r="r" b="b"/>
                <a:pathLst>
                  <a:path w="15" h="37">
                    <a:moveTo>
                      <a:pt x="9" y="0"/>
                    </a:moveTo>
                    <a:lnTo>
                      <a:pt x="3" y="6"/>
                    </a:lnTo>
                    <a:lnTo>
                      <a:pt x="1" y="16"/>
                    </a:lnTo>
                    <a:lnTo>
                      <a:pt x="0" y="26"/>
                    </a:lnTo>
                    <a:lnTo>
                      <a:pt x="3" y="37"/>
                    </a:lnTo>
                    <a:lnTo>
                      <a:pt x="12" y="30"/>
                    </a:lnTo>
                    <a:lnTo>
                      <a:pt x="15" y="19"/>
                    </a:lnTo>
                    <a:lnTo>
                      <a:pt x="12" y="7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32" name="Freeform 280"/>
              <p:cNvSpPr>
                <a:spLocks/>
              </p:cNvSpPr>
              <p:nvPr/>
            </p:nvSpPr>
            <p:spPr bwMode="auto">
              <a:xfrm>
                <a:off x="3646" y="2552"/>
                <a:ext cx="11" cy="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3"/>
                  </a:cxn>
                  <a:cxn ang="0">
                    <a:pos x="0" y="7"/>
                  </a:cxn>
                  <a:cxn ang="0">
                    <a:pos x="1" y="8"/>
                  </a:cxn>
                  <a:cxn ang="0">
                    <a:pos x="5" y="9"/>
                  </a:cxn>
                  <a:cxn ang="0">
                    <a:pos x="11" y="7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11" h="9">
                    <a:moveTo>
                      <a:pt x="7" y="0"/>
                    </a:moveTo>
                    <a:lnTo>
                      <a:pt x="0" y="3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5" y="9"/>
                    </a:lnTo>
                    <a:lnTo>
                      <a:pt x="11" y="7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33" name="Freeform 281"/>
              <p:cNvSpPr>
                <a:spLocks/>
              </p:cNvSpPr>
              <p:nvPr/>
            </p:nvSpPr>
            <p:spPr bwMode="auto">
              <a:xfrm>
                <a:off x="3722" y="2590"/>
                <a:ext cx="10" cy="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6" y="5"/>
                  </a:cxn>
                  <a:cxn ang="0">
                    <a:pos x="8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10" h="5">
                    <a:moveTo>
                      <a:pt x="4" y="0"/>
                    </a:moveTo>
                    <a:lnTo>
                      <a:pt x="0" y="1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34" name="Freeform 282"/>
              <p:cNvSpPr>
                <a:spLocks/>
              </p:cNvSpPr>
              <p:nvPr/>
            </p:nvSpPr>
            <p:spPr bwMode="auto">
              <a:xfrm>
                <a:off x="3440" y="2518"/>
                <a:ext cx="280" cy="48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280" y="118"/>
                  </a:cxn>
                  <a:cxn ang="0">
                    <a:pos x="209" y="480"/>
                  </a:cxn>
                  <a:cxn ang="0">
                    <a:pos x="191" y="479"/>
                  </a:cxn>
                  <a:cxn ang="0">
                    <a:pos x="0" y="406"/>
                  </a:cxn>
                  <a:cxn ang="0">
                    <a:pos x="42" y="106"/>
                  </a:cxn>
                  <a:cxn ang="0">
                    <a:pos x="77" y="0"/>
                  </a:cxn>
                  <a:cxn ang="0">
                    <a:pos x="77" y="0"/>
                  </a:cxn>
                </a:cxnLst>
                <a:rect l="0" t="0" r="r" b="b"/>
                <a:pathLst>
                  <a:path w="280" h="480">
                    <a:moveTo>
                      <a:pt x="77" y="0"/>
                    </a:moveTo>
                    <a:lnTo>
                      <a:pt x="280" y="118"/>
                    </a:lnTo>
                    <a:lnTo>
                      <a:pt x="209" y="480"/>
                    </a:lnTo>
                    <a:lnTo>
                      <a:pt x="191" y="479"/>
                    </a:lnTo>
                    <a:lnTo>
                      <a:pt x="0" y="406"/>
                    </a:lnTo>
                    <a:lnTo>
                      <a:pt x="42" y="106"/>
                    </a:lnTo>
                    <a:lnTo>
                      <a:pt x="77" y="0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8A8A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35" name="Freeform 283"/>
              <p:cNvSpPr>
                <a:spLocks/>
              </p:cNvSpPr>
              <p:nvPr/>
            </p:nvSpPr>
            <p:spPr bwMode="auto">
              <a:xfrm>
                <a:off x="3464" y="2553"/>
                <a:ext cx="237" cy="441"/>
              </a:xfrm>
              <a:custGeom>
                <a:avLst/>
                <a:gdLst/>
                <a:ahLst/>
                <a:cxnLst>
                  <a:cxn ang="0">
                    <a:pos x="59" y="15"/>
                  </a:cxn>
                  <a:cxn ang="0">
                    <a:pos x="50" y="30"/>
                  </a:cxn>
                  <a:cxn ang="0">
                    <a:pos x="34" y="49"/>
                  </a:cxn>
                  <a:cxn ang="0">
                    <a:pos x="42" y="77"/>
                  </a:cxn>
                  <a:cxn ang="0">
                    <a:pos x="34" y="104"/>
                  </a:cxn>
                  <a:cxn ang="0">
                    <a:pos x="19" y="151"/>
                  </a:cxn>
                  <a:cxn ang="0">
                    <a:pos x="9" y="200"/>
                  </a:cxn>
                  <a:cxn ang="0">
                    <a:pos x="3" y="250"/>
                  </a:cxn>
                  <a:cxn ang="0">
                    <a:pos x="0" y="300"/>
                  </a:cxn>
                  <a:cxn ang="0">
                    <a:pos x="0" y="351"/>
                  </a:cxn>
                  <a:cxn ang="0">
                    <a:pos x="9" y="386"/>
                  </a:cxn>
                  <a:cxn ang="0">
                    <a:pos x="36" y="398"/>
                  </a:cxn>
                  <a:cxn ang="0">
                    <a:pos x="70" y="401"/>
                  </a:cxn>
                  <a:cxn ang="0">
                    <a:pos x="50" y="381"/>
                  </a:cxn>
                  <a:cxn ang="0">
                    <a:pos x="22" y="373"/>
                  </a:cxn>
                  <a:cxn ang="0">
                    <a:pos x="18" y="362"/>
                  </a:cxn>
                  <a:cxn ang="0">
                    <a:pos x="39" y="369"/>
                  </a:cxn>
                  <a:cxn ang="0">
                    <a:pos x="59" y="373"/>
                  </a:cxn>
                  <a:cxn ang="0">
                    <a:pos x="70" y="392"/>
                  </a:cxn>
                  <a:cxn ang="0">
                    <a:pos x="82" y="412"/>
                  </a:cxn>
                  <a:cxn ang="0">
                    <a:pos x="102" y="408"/>
                  </a:cxn>
                  <a:cxn ang="0">
                    <a:pos x="121" y="402"/>
                  </a:cxn>
                  <a:cxn ang="0">
                    <a:pos x="135" y="416"/>
                  </a:cxn>
                  <a:cxn ang="0">
                    <a:pos x="148" y="435"/>
                  </a:cxn>
                  <a:cxn ang="0">
                    <a:pos x="173" y="441"/>
                  </a:cxn>
                  <a:cxn ang="0">
                    <a:pos x="191" y="435"/>
                  </a:cxn>
                  <a:cxn ang="0">
                    <a:pos x="202" y="396"/>
                  </a:cxn>
                  <a:cxn ang="0">
                    <a:pos x="209" y="355"/>
                  </a:cxn>
                  <a:cxn ang="0">
                    <a:pos x="212" y="311"/>
                  </a:cxn>
                  <a:cxn ang="0">
                    <a:pos x="217" y="265"/>
                  </a:cxn>
                  <a:cxn ang="0">
                    <a:pos x="224" y="219"/>
                  </a:cxn>
                  <a:cxn ang="0">
                    <a:pos x="229" y="174"/>
                  </a:cxn>
                  <a:cxn ang="0">
                    <a:pos x="232" y="130"/>
                  </a:cxn>
                  <a:cxn ang="0">
                    <a:pos x="235" y="104"/>
                  </a:cxn>
                  <a:cxn ang="0">
                    <a:pos x="213" y="88"/>
                  </a:cxn>
                  <a:cxn ang="0">
                    <a:pos x="194" y="84"/>
                  </a:cxn>
                  <a:cxn ang="0">
                    <a:pos x="174" y="68"/>
                  </a:cxn>
                  <a:cxn ang="0">
                    <a:pos x="143" y="46"/>
                  </a:cxn>
                  <a:cxn ang="0">
                    <a:pos x="111" y="33"/>
                  </a:cxn>
                  <a:cxn ang="0">
                    <a:pos x="80" y="30"/>
                  </a:cxn>
                  <a:cxn ang="0">
                    <a:pos x="80" y="23"/>
                  </a:cxn>
                  <a:cxn ang="0">
                    <a:pos x="85" y="15"/>
                  </a:cxn>
                  <a:cxn ang="0">
                    <a:pos x="71" y="0"/>
                  </a:cxn>
                </a:cxnLst>
                <a:rect l="0" t="0" r="r" b="b"/>
                <a:pathLst>
                  <a:path w="237" h="441">
                    <a:moveTo>
                      <a:pt x="71" y="0"/>
                    </a:moveTo>
                    <a:lnTo>
                      <a:pt x="62" y="3"/>
                    </a:lnTo>
                    <a:lnTo>
                      <a:pt x="59" y="15"/>
                    </a:lnTo>
                    <a:lnTo>
                      <a:pt x="57" y="21"/>
                    </a:lnTo>
                    <a:lnTo>
                      <a:pt x="54" y="26"/>
                    </a:lnTo>
                    <a:lnTo>
                      <a:pt x="50" y="30"/>
                    </a:lnTo>
                    <a:lnTo>
                      <a:pt x="43" y="33"/>
                    </a:lnTo>
                    <a:lnTo>
                      <a:pt x="35" y="40"/>
                    </a:lnTo>
                    <a:lnTo>
                      <a:pt x="34" y="49"/>
                    </a:lnTo>
                    <a:lnTo>
                      <a:pt x="36" y="57"/>
                    </a:lnTo>
                    <a:lnTo>
                      <a:pt x="40" y="68"/>
                    </a:lnTo>
                    <a:lnTo>
                      <a:pt x="42" y="77"/>
                    </a:lnTo>
                    <a:lnTo>
                      <a:pt x="43" y="87"/>
                    </a:lnTo>
                    <a:lnTo>
                      <a:pt x="40" y="95"/>
                    </a:lnTo>
                    <a:lnTo>
                      <a:pt x="34" y="104"/>
                    </a:lnTo>
                    <a:lnTo>
                      <a:pt x="27" y="119"/>
                    </a:lnTo>
                    <a:lnTo>
                      <a:pt x="23" y="135"/>
                    </a:lnTo>
                    <a:lnTo>
                      <a:pt x="19" y="151"/>
                    </a:lnTo>
                    <a:lnTo>
                      <a:pt x="15" y="168"/>
                    </a:lnTo>
                    <a:lnTo>
                      <a:pt x="11" y="184"/>
                    </a:lnTo>
                    <a:lnTo>
                      <a:pt x="9" y="200"/>
                    </a:lnTo>
                    <a:lnTo>
                      <a:pt x="7" y="216"/>
                    </a:lnTo>
                    <a:lnTo>
                      <a:pt x="5" y="234"/>
                    </a:lnTo>
                    <a:lnTo>
                      <a:pt x="3" y="250"/>
                    </a:lnTo>
                    <a:lnTo>
                      <a:pt x="1" y="266"/>
                    </a:lnTo>
                    <a:lnTo>
                      <a:pt x="0" y="282"/>
                    </a:lnTo>
                    <a:lnTo>
                      <a:pt x="0" y="300"/>
                    </a:lnTo>
                    <a:lnTo>
                      <a:pt x="0" y="316"/>
                    </a:lnTo>
                    <a:lnTo>
                      <a:pt x="0" y="334"/>
                    </a:lnTo>
                    <a:lnTo>
                      <a:pt x="0" y="351"/>
                    </a:lnTo>
                    <a:lnTo>
                      <a:pt x="0" y="370"/>
                    </a:lnTo>
                    <a:lnTo>
                      <a:pt x="3" y="378"/>
                    </a:lnTo>
                    <a:lnTo>
                      <a:pt x="9" y="386"/>
                    </a:lnTo>
                    <a:lnTo>
                      <a:pt x="16" y="390"/>
                    </a:lnTo>
                    <a:lnTo>
                      <a:pt x="27" y="396"/>
                    </a:lnTo>
                    <a:lnTo>
                      <a:pt x="36" y="398"/>
                    </a:lnTo>
                    <a:lnTo>
                      <a:pt x="49" y="400"/>
                    </a:lnTo>
                    <a:lnTo>
                      <a:pt x="59" y="400"/>
                    </a:lnTo>
                    <a:lnTo>
                      <a:pt x="70" y="401"/>
                    </a:lnTo>
                    <a:lnTo>
                      <a:pt x="66" y="392"/>
                    </a:lnTo>
                    <a:lnTo>
                      <a:pt x="59" y="386"/>
                    </a:lnTo>
                    <a:lnTo>
                      <a:pt x="50" y="381"/>
                    </a:lnTo>
                    <a:lnTo>
                      <a:pt x="40" y="379"/>
                    </a:lnTo>
                    <a:lnTo>
                      <a:pt x="30" y="375"/>
                    </a:lnTo>
                    <a:lnTo>
                      <a:pt x="22" y="373"/>
                    </a:lnTo>
                    <a:lnTo>
                      <a:pt x="16" y="365"/>
                    </a:lnTo>
                    <a:lnTo>
                      <a:pt x="15" y="355"/>
                    </a:lnTo>
                    <a:lnTo>
                      <a:pt x="18" y="362"/>
                    </a:lnTo>
                    <a:lnTo>
                      <a:pt x="24" y="366"/>
                    </a:lnTo>
                    <a:lnTo>
                      <a:pt x="31" y="367"/>
                    </a:lnTo>
                    <a:lnTo>
                      <a:pt x="39" y="369"/>
                    </a:lnTo>
                    <a:lnTo>
                      <a:pt x="46" y="369"/>
                    </a:lnTo>
                    <a:lnTo>
                      <a:pt x="53" y="370"/>
                    </a:lnTo>
                    <a:lnTo>
                      <a:pt x="59" y="373"/>
                    </a:lnTo>
                    <a:lnTo>
                      <a:pt x="67" y="381"/>
                    </a:lnTo>
                    <a:lnTo>
                      <a:pt x="67" y="385"/>
                    </a:lnTo>
                    <a:lnTo>
                      <a:pt x="70" y="392"/>
                    </a:lnTo>
                    <a:lnTo>
                      <a:pt x="73" y="400"/>
                    </a:lnTo>
                    <a:lnTo>
                      <a:pt x="78" y="408"/>
                    </a:lnTo>
                    <a:lnTo>
                      <a:pt x="82" y="412"/>
                    </a:lnTo>
                    <a:lnTo>
                      <a:pt x="89" y="414"/>
                    </a:lnTo>
                    <a:lnTo>
                      <a:pt x="96" y="413"/>
                    </a:lnTo>
                    <a:lnTo>
                      <a:pt x="102" y="408"/>
                    </a:lnTo>
                    <a:lnTo>
                      <a:pt x="109" y="408"/>
                    </a:lnTo>
                    <a:lnTo>
                      <a:pt x="117" y="408"/>
                    </a:lnTo>
                    <a:lnTo>
                      <a:pt x="121" y="402"/>
                    </a:lnTo>
                    <a:lnTo>
                      <a:pt x="127" y="404"/>
                    </a:lnTo>
                    <a:lnTo>
                      <a:pt x="131" y="408"/>
                    </a:lnTo>
                    <a:lnTo>
                      <a:pt x="135" y="416"/>
                    </a:lnTo>
                    <a:lnTo>
                      <a:pt x="139" y="423"/>
                    </a:lnTo>
                    <a:lnTo>
                      <a:pt x="143" y="429"/>
                    </a:lnTo>
                    <a:lnTo>
                      <a:pt x="148" y="435"/>
                    </a:lnTo>
                    <a:lnTo>
                      <a:pt x="158" y="436"/>
                    </a:lnTo>
                    <a:lnTo>
                      <a:pt x="165" y="439"/>
                    </a:lnTo>
                    <a:lnTo>
                      <a:pt x="173" y="441"/>
                    </a:lnTo>
                    <a:lnTo>
                      <a:pt x="178" y="441"/>
                    </a:lnTo>
                    <a:lnTo>
                      <a:pt x="183" y="441"/>
                    </a:lnTo>
                    <a:lnTo>
                      <a:pt x="191" y="435"/>
                    </a:lnTo>
                    <a:lnTo>
                      <a:pt x="197" y="424"/>
                    </a:lnTo>
                    <a:lnTo>
                      <a:pt x="200" y="409"/>
                    </a:lnTo>
                    <a:lnTo>
                      <a:pt x="202" y="396"/>
                    </a:lnTo>
                    <a:lnTo>
                      <a:pt x="205" y="381"/>
                    </a:lnTo>
                    <a:lnTo>
                      <a:pt x="209" y="371"/>
                    </a:lnTo>
                    <a:lnTo>
                      <a:pt x="209" y="355"/>
                    </a:lnTo>
                    <a:lnTo>
                      <a:pt x="209" y="340"/>
                    </a:lnTo>
                    <a:lnTo>
                      <a:pt x="210" y="325"/>
                    </a:lnTo>
                    <a:lnTo>
                      <a:pt x="212" y="311"/>
                    </a:lnTo>
                    <a:lnTo>
                      <a:pt x="213" y="294"/>
                    </a:lnTo>
                    <a:lnTo>
                      <a:pt x="216" y="280"/>
                    </a:lnTo>
                    <a:lnTo>
                      <a:pt x="217" y="265"/>
                    </a:lnTo>
                    <a:lnTo>
                      <a:pt x="220" y="250"/>
                    </a:lnTo>
                    <a:lnTo>
                      <a:pt x="221" y="234"/>
                    </a:lnTo>
                    <a:lnTo>
                      <a:pt x="224" y="219"/>
                    </a:lnTo>
                    <a:lnTo>
                      <a:pt x="225" y="204"/>
                    </a:lnTo>
                    <a:lnTo>
                      <a:pt x="228" y="189"/>
                    </a:lnTo>
                    <a:lnTo>
                      <a:pt x="229" y="174"/>
                    </a:lnTo>
                    <a:lnTo>
                      <a:pt x="231" y="160"/>
                    </a:lnTo>
                    <a:lnTo>
                      <a:pt x="231" y="145"/>
                    </a:lnTo>
                    <a:lnTo>
                      <a:pt x="232" y="130"/>
                    </a:lnTo>
                    <a:lnTo>
                      <a:pt x="236" y="119"/>
                    </a:lnTo>
                    <a:lnTo>
                      <a:pt x="237" y="111"/>
                    </a:lnTo>
                    <a:lnTo>
                      <a:pt x="235" y="104"/>
                    </a:lnTo>
                    <a:lnTo>
                      <a:pt x="229" y="99"/>
                    </a:lnTo>
                    <a:lnTo>
                      <a:pt x="221" y="93"/>
                    </a:lnTo>
                    <a:lnTo>
                      <a:pt x="213" y="88"/>
                    </a:lnTo>
                    <a:lnTo>
                      <a:pt x="205" y="83"/>
                    </a:lnTo>
                    <a:lnTo>
                      <a:pt x="198" y="77"/>
                    </a:lnTo>
                    <a:lnTo>
                      <a:pt x="194" y="84"/>
                    </a:lnTo>
                    <a:lnTo>
                      <a:pt x="189" y="87"/>
                    </a:lnTo>
                    <a:lnTo>
                      <a:pt x="181" y="76"/>
                    </a:lnTo>
                    <a:lnTo>
                      <a:pt x="174" y="68"/>
                    </a:lnTo>
                    <a:lnTo>
                      <a:pt x="165" y="60"/>
                    </a:lnTo>
                    <a:lnTo>
                      <a:pt x="155" y="53"/>
                    </a:lnTo>
                    <a:lnTo>
                      <a:pt x="143" y="46"/>
                    </a:lnTo>
                    <a:lnTo>
                      <a:pt x="132" y="41"/>
                    </a:lnTo>
                    <a:lnTo>
                      <a:pt x="120" y="37"/>
                    </a:lnTo>
                    <a:lnTo>
                      <a:pt x="111" y="33"/>
                    </a:lnTo>
                    <a:lnTo>
                      <a:pt x="98" y="30"/>
                    </a:lnTo>
                    <a:lnTo>
                      <a:pt x="89" y="30"/>
                    </a:lnTo>
                    <a:lnTo>
                      <a:pt x="80" y="30"/>
                    </a:lnTo>
                    <a:lnTo>
                      <a:pt x="71" y="30"/>
                    </a:lnTo>
                    <a:lnTo>
                      <a:pt x="74" y="26"/>
                    </a:lnTo>
                    <a:lnTo>
                      <a:pt x="80" y="23"/>
                    </a:lnTo>
                    <a:lnTo>
                      <a:pt x="85" y="21"/>
                    </a:lnTo>
                    <a:lnTo>
                      <a:pt x="89" y="21"/>
                    </a:lnTo>
                    <a:lnTo>
                      <a:pt x="85" y="15"/>
                    </a:lnTo>
                    <a:lnTo>
                      <a:pt x="81" y="8"/>
                    </a:lnTo>
                    <a:lnTo>
                      <a:pt x="76" y="2"/>
                    </a:lnTo>
                    <a:lnTo>
                      <a:pt x="71" y="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8B8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36" name="Freeform 284"/>
              <p:cNvSpPr>
                <a:spLocks/>
              </p:cNvSpPr>
              <p:nvPr/>
            </p:nvSpPr>
            <p:spPr bwMode="auto">
              <a:xfrm>
                <a:off x="3557" y="2602"/>
                <a:ext cx="11" cy="1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1" y="11"/>
                  </a:cxn>
                  <a:cxn ang="0">
                    <a:pos x="5" y="12"/>
                  </a:cxn>
                  <a:cxn ang="0">
                    <a:pos x="11" y="9"/>
                  </a:cxn>
                  <a:cxn ang="0">
                    <a:pos x="9" y="0"/>
                  </a:cxn>
                  <a:cxn ang="0">
                    <a:pos x="9" y="0"/>
                  </a:cxn>
                </a:cxnLst>
                <a:rect l="0" t="0" r="r" b="b"/>
                <a:pathLst>
                  <a:path w="11" h="12">
                    <a:moveTo>
                      <a:pt x="9" y="0"/>
                    </a:moveTo>
                    <a:lnTo>
                      <a:pt x="1" y="4"/>
                    </a:lnTo>
                    <a:lnTo>
                      <a:pt x="0" y="8"/>
                    </a:lnTo>
                    <a:lnTo>
                      <a:pt x="1" y="11"/>
                    </a:lnTo>
                    <a:lnTo>
                      <a:pt x="5" y="12"/>
                    </a:lnTo>
                    <a:lnTo>
                      <a:pt x="11" y="9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37" name="Freeform 285"/>
              <p:cNvSpPr>
                <a:spLocks/>
              </p:cNvSpPr>
              <p:nvPr/>
            </p:nvSpPr>
            <p:spPr bwMode="auto">
              <a:xfrm>
                <a:off x="3538" y="2602"/>
                <a:ext cx="4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lnTo>
                      <a:pt x="0" y="3"/>
                    </a:lnTo>
                    <a:lnTo>
                      <a:pt x="3" y="4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38" name="Freeform 286"/>
              <p:cNvSpPr>
                <a:spLocks/>
              </p:cNvSpPr>
              <p:nvPr/>
            </p:nvSpPr>
            <p:spPr bwMode="auto">
              <a:xfrm>
                <a:off x="3507" y="2624"/>
                <a:ext cx="69" cy="15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6" y="4"/>
                  </a:cxn>
                  <a:cxn ang="0">
                    <a:pos x="26" y="14"/>
                  </a:cxn>
                  <a:cxn ang="0">
                    <a:pos x="14" y="25"/>
                  </a:cxn>
                  <a:cxn ang="0">
                    <a:pos x="3" y="37"/>
                  </a:cxn>
                  <a:cxn ang="0">
                    <a:pos x="1" y="55"/>
                  </a:cxn>
                  <a:cxn ang="0">
                    <a:pos x="4" y="74"/>
                  </a:cxn>
                  <a:cxn ang="0">
                    <a:pos x="12" y="75"/>
                  </a:cxn>
                  <a:cxn ang="0">
                    <a:pos x="24" y="62"/>
                  </a:cxn>
                  <a:cxn ang="0">
                    <a:pos x="34" y="66"/>
                  </a:cxn>
                  <a:cxn ang="0">
                    <a:pos x="37" y="85"/>
                  </a:cxn>
                  <a:cxn ang="0">
                    <a:pos x="31" y="102"/>
                  </a:cxn>
                  <a:cxn ang="0">
                    <a:pos x="34" y="110"/>
                  </a:cxn>
                  <a:cxn ang="0">
                    <a:pos x="41" y="117"/>
                  </a:cxn>
                  <a:cxn ang="0">
                    <a:pos x="37" y="132"/>
                  </a:cxn>
                  <a:cxn ang="0">
                    <a:pos x="26" y="132"/>
                  </a:cxn>
                  <a:cxn ang="0">
                    <a:pos x="24" y="147"/>
                  </a:cxn>
                  <a:cxn ang="0">
                    <a:pos x="27" y="147"/>
                  </a:cxn>
                  <a:cxn ang="0">
                    <a:pos x="43" y="137"/>
                  </a:cxn>
                  <a:cxn ang="0">
                    <a:pos x="58" y="129"/>
                  </a:cxn>
                  <a:cxn ang="0">
                    <a:pos x="59" y="118"/>
                  </a:cxn>
                  <a:cxn ang="0">
                    <a:pos x="53" y="105"/>
                  </a:cxn>
                  <a:cxn ang="0">
                    <a:pos x="49" y="89"/>
                  </a:cxn>
                  <a:cxn ang="0">
                    <a:pos x="50" y="83"/>
                  </a:cxn>
                  <a:cxn ang="0">
                    <a:pos x="62" y="83"/>
                  </a:cxn>
                  <a:cxn ang="0">
                    <a:pos x="69" y="71"/>
                  </a:cxn>
                  <a:cxn ang="0">
                    <a:pos x="53" y="59"/>
                  </a:cxn>
                  <a:cxn ang="0">
                    <a:pos x="31" y="51"/>
                  </a:cxn>
                  <a:cxn ang="0">
                    <a:pos x="20" y="37"/>
                  </a:cxn>
                  <a:cxn ang="0">
                    <a:pos x="30" y="21"/>
                  </a:cxn>
                  <a:cxn ang="0">
                    <a:pos x="42" y="14"/>
                  </a:cxn>
                  <a:cxn ang="0">
                    <a:pos x="38" y="5"/>
                  </a:cxn>
                  <a:cxn ang="0">
                    <a:pos x="34" y="0"/>
                  </a:cxn>
                </a:cxnLst>
                <a:rect l="0" t="0" r="r" b="b"/>
                <a:pathLst>
                  <a:path w="69" h="155">
                    <a:moveTo>
                      <a:pt x="34" y="0"/>
                    </a:moveTo>
                    <a:lnTo>
                      <a:pt x="28" y="0"/>
                    </a:lnTo>
                    <a:lnTo>
                      <a:pt x="19" y="0"/>
                    </a:lnTo>
                    <a:lnTo>
                      <a:pt x="26" y="4"/>
                    </a:lnTo>
                    <a:lnTo>
                      <a:pt x="28" y="9"/>
                    </a:lnTo>
                    <a:lnTo>
                      <a:pt x="26" y="14"/>
                    </a:lnTo>
                    <a:lnTo>
                      <a:pt x="20" y="20"/>
                    </a:lnTo>
                    <a:lnTo>
                      <a:pt x="14" y="25"/>
                    </a:lnTo>
                    <a:lnTo>
                      <a:pt x="7" y="31"/>
                    </a:lnTo>
                    <a:lnTo>
                      <a:pt x="3" y="37"/>
                    </a:lnTo>
                    <a:lnTo>
                      <a:pt x="3" y="45"/>
                    </a:lnTo>
                    <a:lnTo>
                      <a:pt x="1" y="55"/>
                    </a:lnTo>
                    <a:lnTo>
                      <a:pt x="0" y="68"/>
                    </a:lnTo>
                    <a:lnTo>
                      <a:pt x="4" y="74"/>
                    </a:lnTo>
                    <a:lnTo>
                      <a:pt x="10" y="80"/>
                    </a:lnTo>
                    <a:lnTo>
                      <a:pt x="12" y="75"/>
                    </a:lnTo>
                    <a:lnTo>
                      <a:pt x="19" y="68"/>
                    </a:lnTo>
                    <a:lnTo>
                      <a:pt x="24" y="62"/>
                    </a:lnTo>
                    <a:lnTo>
                      <a:pt x="27" y="59"/>
                    </a:lnTo>
                    <a:lnTo>
                      <a:pt x="34" y="66"/>
                    </a:lnTo>
                    <a:lnTo>
                      <a:pt x="41" y="76"/>
                    </a:lnTo>
                    <a:lnTo>
                      <a:pt x="37" y="85"/>
                    </a:lnTo>
                    <a:lnTo>
                      <a:pt x="34" y="94"/>
                    </a:lnTo>
                    <a:lnTo>
                      <a:pt x="31" y="102"/>
                    </a:lnTo>
                    <a:lnTo>
                      <a:pt x="28" y="114"/>
                    </a:lnTo>
                    <a:lnTo>
                      <a:pt x="34" y="110"/>
                    </a:lnTo>
                    <a:lnTo>
                      <a:pt x="39" y="113"/>
                    </a:lnTo>
                    <a:lnTo>
                      <a:pt x="41" y="117"/>
                    </a:lnTo>
                    <a:lnTo>
                      <a:pt x="42" y="124"/>
                    </a:lnTo>
                    <a:lnTo>
                      <a:pt x="37" y="132"/>
                    </a:lnTo>
                    <a:lnTo>
                      <a:pt x="27" y="129"/>
                    </a:lnTo>
                    <a:lnTo>
                      <a:pt x="26" y="132"/>
                    </a:lnTo>
                    <a:lnTo>
                      <a:pt x="26" y="140"/>
                    </a:lnTo>
                    <a:lnTo>
                      <a:pt x="24" y="147"/>
                    </a:lnTo>
                    <a:lnTo>
                      <a:pt x="24" y="155"/>
                    </a:lnTo>
                    <a:lnTo>
                      <a:pt x="27" y="147"/>
                    </a:lnTo>
                    <a:lnTo>
                      <a:pt x="35" y="141"/>
                    </a:lnTo>
                    <a:lnTo>
                      <a:pt x="43" y="137"/>
                    </a:lnTo>
                    <a:lnTo>
                      <a:pt x="51" y="133"/>
                    </a:lnTo>
                    <a:lnTo>
                      <a:pt x="58" y="129"/>
                    </a:lnTo>
                    <a:lnTo>
                      <a:pt x="61" y="125"/>
                    </a:lnTo>
                    <a:lnTo>
                      <a:pt x="59" y="118"/>
                    </a:lnTo>
                    <a:lnTo>
                      <a:pt x="55" y="111"/>
                    </a:lnTo>
                    <a:lnTo>
                      <a:pt x="53" y="105"/>
                    </a:lnTo>
                    <a:lnTo>
                      <a:pt x="50" y="97"/>
                    </a:lnTo>
                    <a:lnTo>
                      <a:pt x="49" y="89"/>
                    </a:lnTo>
                    <a:lnTo>
                      <a:pt x="49" y="83"/>
                    </a:lnTo>
                    <a:lnTo>
                      <a:pt x="50" y="83"/>
                    </a:lnTo>
                    <a:lnTo>
                      <a:pt x="57" y="83"/>
                    </a:lnTo>
                    <a:lnTo>
                      <a:pt x="62" y="83"/>
                    </a:lnTo>
                    <a:lnTo>
                      <a:pt x="68" y="83"/>
                    </a:lnTo>
                    <a:lnTo>
                      <a:pt x="69" y="71"/>
                    </a:lnTo>
                    <a:lnTo>
                      <a:pt x="64" y="64"/>
                    </a:lnTo>
                    <a:lnTo>
                      <a:pt x="53" y="59"/>
                    </a:lnTo>
                    <a:lnTo>
                      <a:pt x="43" y="56"/>
                    </a:lnTo>
                    <a:lnTo>
                      <a:pt x="31" y="51"/>
                    </a:lnTo>
                    <a:lnTo>
                      <a:pt x="23" y="47"/>
                    </a:lnTo>
                    <a:lnTo>
                      <a:pt x="20" y="37"/>
                    </a:lnTo>
                    <a:lnTo>
                      <a:pt x="27" y="25"/>
                    </a:lnTo>
                    <a:lnTo>
                      <a:pt x="30" y="21"/>
                    </a:lnTo>
                    <a:lnTo>
                      <a:pt x="37" y="18"/>
                    </a:lnTo>
                    <a:lnTo>
                      <a:pt x="42" y="14"/>
                    </a:lnTo>
                    <a:lnTo>
                      <a:pt x="46" y="14"/>
                    </a:lnTo>
                    <a:lnTo>
                      <a:pt x="38" y="5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39" name="Freeform 287"/>
              <p:cNvSpPr>
                <a:spLocks/>
              </p:cNvSpPr>
              <p:nvPr/>
            </p:nvSpPr>
            <p:spPr bwMode="auto">
              <a:xfrm>
                <a:off x="3602" y="2630"/>
                <a:ext cx="32" cy="39"/>
              </a:xfrm>
              <a:custGeom>
                <a:avLst/>
                <a:gdLst/>
                <a:ahLst/>
                <a:cxnLst>
                  <a:cxn ang="0">
                    <a:pos x="25" y="3"/>
                  </a:cxn>
                  <a:cxn ang="0">
                    <a:pos x="14" y="0"/>
                  </a:cxn>
                  <a:cxn ang="0">
                    <a:pos x="8" y="3"/>
                  </a:cxn>
                  <a:cxn ang="0">
                    <a:pos x="2" y="8"/>
                  </a:cxn>
                  <a:cxn ang="0">
                    <a:pos x="1" y="16"/>
                  </a:cxn>
                  <a:cxn ang="0">
                    <a:pos x="0" y="23"/>
                  </a:cxn>
                  <a:cxn ang="0">
                    <a:pos x="4" y="30"/>
                  </a:cxn>
                  <a:cxn ang="0">
                    <a:pos x="9" y="35"/>
                  </a:cxn>
                  <a:cxn ang="0">
                    <a:pos x="18" y="39"/>
                  </a:cxn>
                  <a:cxn ang="0">
                    <a:pos x="13" y="30"/>
                  </a:cxn>
                  <a:cxn ang="0">
                    <a:pos x="14" y="26"/>
                  </a:cxn>
                  <a:cxn ang="0">
                    <a:pos x="17" y="22"/>
                  </a:cxn>
                  <a:cxn ang="0">
                    <a:pos x="24" y="21"/>
                  </a:cxn>
                  <a:cxn ang="0">
                    <a:pos x="28" y="18"/>
                  </a:cxn>
                  <a:cxn ang="0">
                    <a:pos x="32" y="15"/>
                  </a:cxn>
                  <a:cxn ang="0">
                    <a:pos x="31" y="10"/>
                  </a:cxn>
                  <a:cxn ang="0">
                    <a:pos x="25" y="3"/>
                  </a:cxn>
                  <a:cxn ang="0">
                    <a:pos x="25" y="3"/>
                  </a:cxn>
                </a:cxnLst>
                <a:rect l="0" t="0" r="r" b="b"/>
                <a:pathLst>
                  <a:path w="32" h="39">
                    <a:moveTo>
                      <a:pt x="25" y="3"/>
                    </a:moveTo>
                    <a:lnTo>
                      <a:pt x="14" y="0"/>
                    </a:lnTo>
                    <a:lnTo>
                      <a:pt x="8" y="3"/>
                    </a:lnTo>
                    <a:lnTo>
                      <a:pt x="2" y="8"/>
                    </a:lnTo>
                    <a:lnTo>
                      <a:pt x="1" y="16"/>
                    </a:lnTo>
                    <a:lnTo>
                      <a:pt x="0" y="23"/>
                    </a:lnTo>
                    <a:lnTo>
                      <a:pt x="4" y="30"/>
                    </a:lnTo>
                    <a:lnTo>
                      <a:pt x="9" y="35"/>
                    </a:lnTo>
                    <a:lnTo>
                      <a:pt x="18" y="39"/>
                    </a:lnTo>
                    <a:lnTo>
                      <a:pt x="13" y="30"/>
                    </a:lnTo>
                    <a:lnTo>
                      <a:pt x="14" y="26"/>
                    </a:lnTo>
                    <a:lnTo>
                      <a:pt x="17" y="22"/>
                    </a:lnTo>
                    <a:lnTo>
                      <a:pt x="24" y="21"/>
                    </a:lnTo>
                    <a:lnTo>
                      <a:pt x="28" y="18"/>
                    </a:lnTo>
                    <a:lnTo>
                      <a:pt x="32" y="15"/>
                    </a:lnTo>
                    <a:lnTo>
                      <a:pt x="31" y="10"/>
                    </a:lnTo>
                    <a:lnTo>
                      <a:pt x="25" y="3"/>
                    </a:lnTo>
                    <a:lnTo>
                      <a:pt x="2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40" name="Freeform 288"/>
              <p:cNvSpPr>
                <a:spLocks/>
              </p:cNvSpPr>
              <p:nvPr/>
            </p:nvSpPr>
            <p:spPr bwMode="auto">
              <a:xfrm>
                <a:off x="3572" y="2636"/>
                <a:ext cx="8" cy="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2"/>
                  </a:cxn>
                  <a:cxn ang="0">
                    <a:pos x="4" y="5"/>
                  </a:cxn>
                  <a:cxn ang="0">
                    <a:pos x="8" y="4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8" h="5">
                    <a:moveTo>
                      <a:pt x="5" y="0"/>
                    </a:moveTo>
                    <a:lnTo>
                      <a:pt x="0" y="2"/>
                    </a:lnTo>
                    <a:lnTo>
                      <a:pt x="4" y="5"/>
                    </a:lnTo>
                    <a:lnTo>
                      <a:pt x="8" y="4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41" name="Freeform 289"/>
              <p:cNvSpPr>
                <a:spLocks/>
              </p:cNvSpPr>
              <p:nvPr/>
            </p:nvSpPr>
            <p:spPr bwMode="auto">
              <a:xfrm>
                <a:off x="3669" y="2655"/>
                <a:ext cx="7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4"/>
                  </a:cxn>
                  <a:cxn ang="0">
                    <a:pos x="4" y="9"/>
                  </a:cxn>
                  <a:cxn ang="0">
                    <a:pos x="5" y="9"/>
                  </a:cxn>
                  <a:cxn ang="0">
                    <a:pos x="7" y="9"/>
                  </a:cxn>
                  <a:cxn ang="0">
                    <a:pos x="5" y="5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7" h="9">
                    <a:moveTo>
                      <a:pt x="4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5" y="5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42" name="Freeform 290"/>
              <p:cNvSpPr>
                <a:spLocks/>
              </p:cNvSpPr>
              <p:nvPr/>
            </p:nvSpPr>
            <p:spPr bwMode="auto">
              <a:xfrm>
                <a:off x="3596" y="2660"/>
                <a:ext cx="77" cy="5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9" y="7"/>
                  </a:cxn>
                  <a:cxn ang="0">
                    <a:pos x="38" y="15"/>
                  </a:cxn>
                  <a:cxn ang="0">
                    <a:pos x="33" y="20"/>
                  </a:cxn>
                  <a:cxn ang="0">
                    <a:pos x="28" y="26"/>
                  </a:cxn>
                  <a:cxn ang="0">
                    <a:pos x="22" y="28"/>
                  </a:cxn>
                  <a:cxn ang="0">
                    <a:pos x="15" y="30"/>
                  </a:cxn>
                  <a:cxn ang="0">
                    <a:pos x="7" y="28"/>
                  </a:cxn>
                  <a:cxn ang="0">
                    <a:pos x="0" y="26"/>
                  </a:cxn>
                  <a:cxn ang="0">
                    <a:pos x="3" y="31"/>
                  </a:cxn>
                  <a:cxn ang="0">
                    <a:pos x="8" y="39"/>
                  </a:cxn>
                  <a:cxn ang="0">
                    <a:pos x="11" y="46"/>
                  </a:cxn>
                  <a:cxn ang="0">
                    <a:pos x="8" y="53"/>
                  </a:cxn>
                  <a:cxn ang="0">
                    <a:pos x="4" y="53"/>
                  </a:cxn>
                  <a:cxn ang="0">
                    <a:pos x="8" y="55"/>
                  </a:cxn>
                  <a:cxn ang="0">
                    <a:pos x="14" y="59"/>
                  </a:cxn>
                  <a:cxn ang="0">
                    <a:pos x="12" y="51"/>
                  </a:cxn>
                  <a:cxn ang="0">
                    <a:pos x="16" y="47"/>
                  </a:cxn>
                  <a:cxn ang="0">
                    <a:pos x="20" y="43"/>
                  </a:cxn>
                  <a:cxn ang="0">
                    <a:pos x="27" y="43"/>
                  </a:cxn>
                  <a:cxn ang="0">
                    <a:pos x="37" y="47"/>
                  </a:cxn>
                  <a:cxn ang="0">
                    <a:pos x="41" y="59"/>
                  </a:cxn>
                  <a:cxn ang="0">
                    <a:pos x="41" y="51"/>
                  </a:cxn>
                  <a:cxn ang="0">
                    <a:pos x="43" y="46"/>
                  </a:cxn>
                  <a:cxn ang="0">
                    <a:pos x="47" y="42"/>
                  </a:cxn>
                  <a:cxn ang="0">
                    <a:pos x="54" y="40"/>
                  </a:cxn>
                  <a:cxn ang="0">
                    <a:pos x="65" y="35"/>
                  </a:cxn>
                  <a:cxn ang="0">
                    <a:pos x="77" y="31"/>
                  </a:cxn>
                  <a:cxn ang="0">
                    <a:pos x="66" y="31"/>
                  </a:cxn>
                  <a:cxn ang="0">
                    <a:pos x="59" y="31"/>
                  </a:cxn>
                  <a:cxn ang="0">
                    <a:pos x="54" y="27"/>
                  </a:cxn>
                  <a:cxn ang="0">
                    <a:pos x="51" y="23"/>
                  </a:cxn>
                  <a:cxn ang="0">
                    <a:pos x="46" y="9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77" h="59">
                    <a:moveTo>
                      <a:pt x="41" y="0"/>
                    </a:moveTo>
                    <a:lnTo>
                      <a:pt x="39" y="7"/>
                    </a:lnTo>
                    <a:lnTo>
                      <a:pt x="38" y="15"/>
                    </a:lnTo>
                    <a:lnTo>
                      <a:pt x="33" y="20"/>
                    </a:lnTo>
                    <a:lnTo>
                      <a:pt x="28" y="26"/>
                    </a:lnTo>
                    <a:lnTo>
                      <a:pt x="22" y="28"/>
                    </a:lnTo>
                    <a:lnTo>
                      <a:pt x="15" y="30"/>
                    </a:lnTo>
                    <a:lnTo>
                      <a:pt x="7" y="28"/>
                    </a:lnTo>
                    <a:lnTo>
                      <a:pt x="0" y="26"/>
                    </a:lnTo>
                    <a:lnTo>
                      <a:pt x="3" y="31"/>
                    </a:lnTo>
                    <a:lnTo>
                      <a:pt x="8" y="39"/>
                    </a:lnTo>
                    <a:lnTo>
                      <a:pt x="11" y="46"/>
                    </a:lnTo>
                    <a:lnTo>
                      <a:pt x="8" y="53"/>
                    </a:lnTo>
                    <a:lnTo>
                      <a:pt x="4" y="53"/>
                    </a:lnTo>
                    <a:lnTo>
                      <a:pt x="8" y="55"/>
                    </a:lnTo>
                    <a:lnTo>
                      <a:pt x="14" y="59"/>
                    </a:lnTo>
                    <a:lnTo>
                      <a:pt x="12" y="51"/>
                    </a:lnTo>
                    <a:lnTo>
                      <a:pt x="16" y="47"/>
                    </a:lnTo>
                    <a:lnTo>
                      <a:pt x="20" y="43"/>
                    </a:lnTo>
                    <a:lnTo>
                      <a:pt x="27" y="43"/>
                    </a:lnTo>
                    <a:lnTo>
                      <a:pt x="37" y="47"/>
                    </a:lnTo>
                    <a:lnTo>
                      <a:pt x="41" y="59"/>
                    </a:lnTo>
                    <a:lnTo>
                      <a:pt x="41" y="51"/>
                    </a:lnTo>
                    <a:lnTo>
                      <a:pt x="43" y="46"/>
                    </a:lnTo>
                    <a:lnTo>
                      <a:pt x="47" y="42"/>
                    </a:lnTo>
                    <a:lnTo>
                      <a:pt x="54" y="40"/>
                    </a:lnTo>
                    <a:lnTo>
                      <a:pt x="65" y="35"/>
                    </a:lnTo>
                    <a:lnTo>
                      <a:pt x="77" y="31"/>
                    </a:lnTo>
                    <a:lnTo>
                      <a:pt x="66" y="31"/>
                    </a:lnTo>
                    <a:lnTo>
                      <a:pt x="59" y="31"/>
                    </a:lnTo>
                    <a:lnTo>
                      <a:pt x="54" y="27"/>
                    </a:lnTo>
                    <a:lnTo>
                      <a:pt x="51" y="23"/>
                    </a:lnTo>
                    <a:lnTo>
                      <a:pt x="46" y="9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43" name="Freeform 291"/>
              <p:cNvSpPr>
                <a:spLocks/>
              </p:cNvSpPr>
              <p:nvPr/>
            </p:nvSpPr>
            <p:spPr bwMode="auto">
              <a:xfrm>
                <a:off x="3662" y="2710"/>
                <a:ext cx="12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4" y="3"/>
                  </a:cxn>
                  <a:cxn ang="0">
                    <a:pos x="0" y="15"/>
                  </a:cxn>
                  <a:cxn ang="0">
                    <a:pos x="2" y="24"/>
                  </a:cxn>
                  <a:cxn ang="0">
                    <a:pos x="11" y="25"/>
                  </a:cxn>
                  <a:cxn ang="0">
                    <a:pos x="11" y="19"/>
                  </a:cxn>
                  <a:cxn ang="0">
                    <a:pos x="11" y="12"/>
                  </a:cxn>
                  <a:cxn ang="0">
                    <a:pos x="11" y="4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">
                    <a:moveTo>
                      <a:pt x="12" y="0"/>
                    </a:moveTo>
                    <a:lnTo>
                      <a:pt x="4" y="3"/>
                    </a:lnTo>
                    <a:lnTo>
                      <a:pt x="0" y="15"/>
                    </a:lnTo>
                    <a:lnTo>
                      <a:pt x="2" y="24"/>
                    </a:lnTo>
                    <a:lnTo>
                      <a:pt x="11" y="25"/>
                    </a:lnTo>
                    <a:lnTo>
                      <a:pt x="11" y="19"/>
                    </a:lnTo>
                    <a:lnTo>
                      <a:pt x="11" y="12"/>
                    </a:lnTo>
                    <a:lnTo>
                      <a:pt x="11" y="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44" name="Freeform 292"/>
              <p:cNvSpPr>
                <a:spLocks/>
              </p:cNvSpPr>
              <p:nvPr/>
            </p:nvSpPr>
            <p:spPr bwMode="auto">
              <a:xfrm>
                <a:off x="3569" y="2717"/>
                <a:ext cx="6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5"/>
                  </a:cxn>
                  <a:cxn ang="0">
                    <a:pos x="6" y="5"/>
                  </a:cxn>
                  <a:cxn ang="0">
                    <a:pos x="6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45" name="Freeform 293"/>
              <p:cNvSpPr>
                <a:spLocks/>
              </p:cNvSpPr>
              <p:nvPr/>
            </p:nvSpPr>
            <p:spPr bwMode="auto">
              <a:xfrm>
                <a:off x="3488" y="2717"/>
                <a:ext cx="34" cy="21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8" y="0"/>
                  </a:cxn>
                  <a:cxn ang="0">
                    <a:pos x="12" y="2"/>
                  </a:cxn>
                  <a:cxn ang="0">
                    <a:pos x="6" y="4"/>
                  </a:cxn>
                  <a:cxn ang="0">
                    <a:pos x="0" y="6"/>
                  </a:cxn>
                  <a:cxn ang="0">
                    <a:pos x="7" y="13"/>
                  </a:cxn>
                  <a:cxn ang="0">
                    <a:pos x="16" y="14"/>
                  </a:cxn>
                  <a:cxn ang="0">
                    <a:pos x="26" y="14"/>
                  </a:cxn>
                  <a:cxn ang="0">
                    <a:pos x="34" y="21"/>
                  </a:cxn>
                  <a:cxn ang="0">
                    <a:pos x="30" y="16"/>
                  </a:cxn>
                  <a:cxn ang="0">
                    <a:pos x="27" y="10"/>
                  </a:cxn>
                  <a:cxn ang="0">
                    <a:pos x="23" y="2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" h="21">
                    <a:moveTo>
                      <a:pt x="22" y="0"/>
                    </a:moveTo>
                    <a:lnTo>
                      <a:pt x="18" y="0"/>
                    </a:lnTo>
                    <a:lnTo>
                      <a:pt x="12" y="2"/>
                    </a:lnTo>
                    <a:lnTo>
                      <a:pt x="6" y="4"/>
                    </a:lnTo>
                    <a:lnTo>
                      <a:pt x="0" y="6"/>
                    </a:lnTo>
                    <a:lnTo>
                      <a:pt x="7" y="13"/>
                    </a:lnTo>
                    <a:lnTo>
                      <a:pt x="16" y="14"/>
                    </a:lnTo>
                    <a:lnTo>
                      <a:pt x="26" y="14"/>
                    </a:lnTo>
                    <a:lnTo>
                      <a:pt x="34" y="21"/>
                    </a:lnTo>
                    <a:lnTo>
                      <a:pt x="30" y="16"/>
                    </a:lnTo>
                    <a:lnTo>
                      <a:pt x="27" y="10"/>
                    </a:lnTo>
                    <a:lnTo>
                      <a:pt x="23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46" name="Freeform 294"/>
              <p:cNvSpPr>
                <a:spLocks/>
              </p:cNvSpPr>
              <p:nvPr/>
            </p:nvSpPr>
            <p:spPr bwMode="auto">
              <a:xfrm>
                <a:off x="3599" y="2735"/>
                <a:ext cx="34" cy="2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1" y="0"/>
                  </a:cxn>
                  <a:cxn ang="0">
                    <a:pos x="4" y="9"/>
                  </a:cxn>
                  <a:cxn ang="0">
                    <a:pos x="0" y="18"/>
                  </a:cxn>
                  <a:cxn ang="0">
                    <a:pos x="4" y="27"/>
                  </a:cxn>
                  <a:cxn ang="0">
                    <a:pos x="9" y="26"/>
                  </a:cxn>
                  <a:cxn ang="0">
                    <a:pos x="17" y="26"/>
                  </a:cxn>
                  <a:cxn ang="0">
                    <a:pos x="24" y="23"/>
                  </a:cxn>
                  <a:cxn ang="0">
                    <a:pos x="31" y="21"/>
                  </a:cxn>
                  <a:cxn ang="0">
                    <a:pos x="34" y="15"/>
                  </a:cxn>
                  <a:cxn ang="0">
                    <a:pos x="34" y="11"/>
                  </a:cxn>
                  <a:cxn ang="0">
                    <a:pos x="30" y="6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34" h="27">
                    <a:moveTo>
                      <a:pt x="21" y="0"/>
                    </a:moveTo>
                    <a:lnTo>
                      <a:pt x="11" y="0"/>
                    </a:lnTo>
                    <a:lnTo>
                      <a:pt x="4" y="9"/>
                    </a:lnTo>
                    <a:lnTo>
                      <a:pt x="0" y="18"/>
                    </a:lnTo>
                    <a:lnTo>
                      <a:pt x="4" y="27"/>
                    </a:lnTo>
                    <a:lnTo>
                      <a:pt x="9" y="26"/>
                    </a:lnTo>
                    <a:lnTo>
                      <a:pt x="17" y="26"/>
                    </a:lnTo>
                    <a:lnTo>
                      <a:pt x="24" y="23"/>
                    </a:lnTo>
                    <a:lnTo>
                      <a:pt x="31" y="21"/>
                    </a:lnTo>
                    <a:lnTo>
                      <a:pt x="34" y="15"/>
                    </a:lnTo>
                    <a:lnTo>
                      <a:pt x="34" y="11"/>
                    </a:lnTo>
                    <a:lnTo>
                      <a:pt x="30" y="6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47" name="Freeform 295"/>
              <p:cNvSpPr>
                <a:spLocks/>
              </p:cNvSpPr>
              <p:nvPr/>
            </p:nvSpPr>
            <p:spPr bwMode="auto">
              <a:xfrm>
                <a:off x="3660" y="2754"/>
                <a:ext cx="6" cy="1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6" y="4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6" h="10">
                    <a:moveTo>
                      <a:pt x="5" y="0"/>
                    </a:moveTo>
                    <a:lnTo>
                      <a:pt x="0" y="8"/>
                    </a:lnTo>
                    <a:lnTo>
                      <a:pt x="4" y="10"/>
                    </a:lnTo>
                    <a:lnTo>
                      <a:pt x="6" y="4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48" name="Freeform 296"/>
              <p:cNvSpPr>
                <a:spLocks/>
              </p:cNvSpPr>
              <p:nvPr/>
            </p:nvSpPr>
            <p:spPr bwMode="auto">
              <a:xfrm>
                <a:off x="3488" y="2762"/>
                <a:ext cx="46" cy="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1"/>
                  </a:cxn>
                  <a:cxn ang="0">
                    <a:pos x="12" y="23"/>
                  </a:cxn>
                  <a:cxn ang="0">
                    <a:pos x="18" y="36"/>
                  </a:cxn>
                  <a:cxn ang="0">
                    <a:pos x="19" y="50"/>
                  </a:cxn>
                  <a:cxn ang="0">
                    <a:pos x="19" y="54"/>
                  </a:cxn>
                  <a:cxn ang="0">
                    <a:pos x="22" y="60"/>
                  </a:cxn>
                  <a:cxn ang="0">
                    <a:pos x="26" y="54"/>
                  </a:cxn>
                  <a:cxn ang="0">
                    <a:pos x="33" y="50"/>
                  </a:cxn>
                  <a:cxn ang="0">
                    <a:pos x="39" y="46"/>
                  </a:cxn>
                  <a:cxn ang="0">
                    <a:pos x="46" y="45"/>
                  </a:cxn>
                  <a:cxn ang="0">
                    <a:pos x="35" y="40"/>
                  </a:cxn>
                  <a:cxn ang="0">
                    <a:pos x="26" y="33"/>
                  </a:cxn>
                  <a:cxn ang="0">
                    <a:pos x="22" y="29"/>
                  </a:cxn>
                  <a:cxn ang="0">
                    <a:pos x="23" y="25"/>
                  </a:cxn>
                  <a:cxn ang="0">
                    <a:pos x="27" y="22"/>
                  </a:cxn>
                  <a:cxn ang="0">
                    <a:pos x="37" y="22"/>
                  </a:cxn>
                  <a:cxn ang="0">
                    <a:pos x="27" y="13"/>
                  </a:cxn>
                  <a:cxn ang="0">
                    <a:pos x="18" y="7"/>
                  </a:cxn>
                  <a:cxn ang="0">
                    <a:pos x="8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6" h="60">
                    <a:moveTo>
                      <a:pt x="0" y="0"/>
                    </a:moveTo>
                    <a:lnTo>
                      <a:pt x="4" y="11"/>
                    </a:lnTo>
                    <a:lnTo>
                      <a:pt x="12" y="23"/>
                    </a:lnTo>
                    <a:lnTo>
                      <a:pt x="18" y="36"/>
                    </a:lnTo>
                    <a:lnTo>
                      <a:pt x="19" y="50"/>
                    </a:lnTo>
                    <a:lnTo>
                      <a:pt x="19" y="54"/>
                    </a:lnTo>
                    <a:lnTo>
                      <a:pt x="22" y="60"/>
                    </a:lnTo>
                    <a:lnTo>
                      <a:pt x="26" y="54"/>
                    </a:lnTo>
                    <a:lnTo>
                      <a:pt x="33" y="50"/>
                    </a:lnTo>
                    <a:lnTo>
                      <a:pt x="39" y="46"/>
                    </a:lnTo>
                    <a:lnTo>
                      <a:pt x="46" y="45"/>
                    </a:lnTo>
                    <a:lnTo>
                      <a:pt x="35" y="40"/>
                    </a:lnTo>
                    <a:lnTo>
                      <a:pt x="26" y="33"/>
                    </a:lnTo>
                    <a:lnTo>
                      <a:pt x="22" y="29"/>
                    </a:lnTo>
                    <a:lnTo>
                      <a:pt x="23" y="25"/>
                    </a:lnTo>
                    <a:lnTo>
                      <a:pt x="27" y="22"/>
                    </a:lnTo>
                    <a:lnTo>
                      <a:pt x="37" y="22"/>
                    </a:lnTo>
                    <a:lnTo>
                      <a:pt x="27" y="13"/>
                    </a:lnTo>
                    <a:lnTo>
                      <a:pt x="18" y="7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49" name="Freeform 297"/>
              <p:cNvSpPr>
                <a:spLocks/>
              </p:cNvSpPr>
              <p:nvPr/>
            </p:nvSpPr>
            <p:spPr bwMode="auto">
              <a:xfrm>
                <a:off x="3603" y="2776"/>
                <a:ext cx="28" cy="4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"/>
                  </a:cxn>
                  <a:cxn ang="0">
                    <a:pos x="8" y="5"/>
                  </a:cxn>
                  <a:cxn ang="0">
                    <a:pos x="7" y="9"/>
                  </a:cxn>
                  <a:cxn ang="0">
                    <a:pos x="7" y="16"/>
                  </a:cxn>
                  <a:cxn ang="0">
                    <a:pos x="7" y="26"/>
                  </a:cxn>
                  <a:cxn ang="0">
                    <a:pos x="0" y="34"/>
                  </a:cxn>
                  <a:cxn ang="0">
                    <a:pos x="5" y="36"/>
                  </a:cxn>
                  <a:cxn ang="0">
                    <a:pos x="12" y="40"/>
                  </a:cxn>
                  <a:cxn ang="0">
                    <a:pos x="20" y="40"/>
                  </a:cxn>
                  <a:cxn ang="0">
                    <a:pos x="28" y="36"/>
                  </a:cxn>
                  <a:cxn ang="0">
                    <a:pos x="21" y="27"/>
                  </a:cxn>
                  <a:cxn ang="0">
                    <a:pos x="15" y="17"/>
                  </a:cxn>
                  <a:cxn ang="0">
                    <a:pos x="11" y="9"/>
                  </a:cxn>
                  <a:cxn ang="0">
                    <a:pos x="19" y="3"/>
                  </a:cxn>
                  <a:cxn ang="0">
                    <a:pos x="17" y="0"/>
                  </a:cxn>
                  <a:cxn ang="0">
                    <a:pos x="17" y="0"/>
                  </a:cxn>
                </a:cxnLst>
                <a:rect l="0" t="0" r="r" b="b"/>
                <a:pathLst>
                  <a:path w="28" h="40">
                    <a:moveTo>
                      <a:pt x="17" y="0"/>
                    </a:moveTo>
                    <a:lnTo>
                      <a:pt x="11" y="1"/>
                    </a:lnTo>
                    <a:lnTo>
                      <a:pt x="8" y="5"/>
                    </a:lnTo>
                    <a:lnTo>
                      <a:pt x="7" y="9"/>
                    </a:lnTo>
                    <a:lnTo>
                      <a:pt x="7" y="16"/>
                    </a:lnTo>
                    <a:lnTo>
                      <a:pt x="7" y="26"/>
                    </a:lnTo>
                    <a:lnTo>
                      <a:pt x="0" y="34"/>
                    </a:lnTo>
                    <a:lnTo>
                      <a:pt x="5" y="36"/>
                    </a:lnTo>
                    <a:lnTo>
                      <a:pt x="12" y="40"/>
                    </a:lnTo>
                    <a:lnTo>
                      <a:pt x="20" y="40"/>
                    </a:lnTo>
                    <a:lnTo>
                      <a:pt x="28" y="36"/>
                    </a:lnTo>
                    <a:lnTo>
                      <a:pt x="21" y="27"/>
                    </a:lnTo>
                    <a:lnTo>
                      <a:pt x="15" y="17"/>
                    </a:lnTo>
                    <a:lnTo>
                      <a:pt x="11" y="9"/>
                    </a:lnTo>
                    <a:lnTo>
                      <a:pt x="19" y="3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50" name="Freeform 298"/>
              <p:cNvSpPr>
                <a:spLocks/>
              </p:cNvSpPr>
              <p:nvPr/>
            </p:nvSpPr>
            <p:spPr bwMode="auto">
              <a:xfrm>
                <a:off x="3635" y="2779"/>
                <a:ext cx="11" cy="2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5"/>
                  </a:cxn>
                  <a:cxn ang="0">
                    <a:pos x="2" y="12"/>
                  </a:cxn>
                  <a:cxn ang="0">
                    <a:pos x="6" y="20"/>
                  </a:cxn>
                  <a:cxn ang="0">
                    <a:pos x="6" y="28"/>
                  </a:cxn>
                  <a:cxn ang="0">
                    <a:pos x="8" y="24"/>
                  </a:cxn>
                  <a:cxn ang="0">
                    <a:pos x="11" y="14"/>
                  </a:cxn>
                  <a:cxn ang="0">
                    <a:pos x="10" y="4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1" h="28">
                    <a:moveTo>
                      <a:pt x="6" y="0"/>
                    </a:moveTo>
                    <a:lnTo>
                      <a:pt x="0" y="5"/>
                    </a:lnTo>
                    <a:lnTo>
                      <a:pt x="2" y="12"/>
                    </a:lnTo>
                    <a:lnTo>
                      <a:pt x="6" y="20"/>
                    </a:lnTo>
                    <a:lnTo>
                      <a:pt x="6" y="28"/>
                    </a:lnTo>
                    <a:lnTo>
                      <a:pt x="8" y="24"/>
                    </a:lnTo>
                    <a:lnTo>
                      <a:pt x="11" y="14"/>
                    </a:lnTo>
                    <a:lnTo>
                      <a:pt x="10" y="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51" name="Freeform 299"/>
              <p:cNvSpPr>
                <a:spLocks/>
              </p:cNvSpPr>
              <p:nvPr/>
            </p:nvSpPr>
            <p:spPr bwMode="auto">
              <a:xfrm>
                <a:off x="3548" y="2784"/>
                <a:ext cx="27" cy="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8"/>
                  </a:cxn>
                  <a:cxn ang="0">
                    <a:pos x="13" y="16"/>
                  </a:cxn>
                  <a:cxn ang="0">
                    <a:pos x="17" y="20"/>
                  </a:cxn>
                  <a:cxn ang="0">
                    <a:pos x="21" y="26"/>
                  </a:cxn>
                  <a:cxn ang="0">
                    <a:pos x="21" y="32"/>
                  </a:cxn>
                  <a:cxn ang="0">
                    <a:pos x="18" y="40"/>
                  </a:cxn>
                  <a:cxn ang="0">
                    <a:pos x="24" y="36"/>
                  </a:cxn>
                  <a:cxn ang="0">
                    <a:pos x="27" y="32"/>
                  </a:cxn>
                  <a:cxn ang="0">
                    <a:pos x="27" y="28"/>
                  </a:cxn>
                  <a:cxn ang="0">
                    <a:pos x="27" y="26"/>
                  </a:cxn>
                  <a:cxn ang="0">
                    <a:pos x="23" y="16"/>
                  </a:cxn>
                  <a:cxn ang="0">
                    <a:pos x="24" y="7"/>
                  </a:cxn>
                  <a:cxn ang="0">
                    <a:pos x="10" y="9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40">
                    <a:moveTo>
                      <a:pt x="0" y="0"/>
                    </a:moveTo>
                    <a:lnTo>
                      <a:pt x="1" y="8"/>
                    </a:lnTo>
                    <a:lnTo>
                      <a:pt x="13" y="16"/>
                    </a:lnTo>
                    <a:lnTo>
                      <a:pt x="17" y="20"/>
                    </a:lnTo>
                    <a:lnTo>
                      <a:pt x="21" y="26"/>
                    </a:lnTo>
                    <a:lnTo>
                      <a:pt x="21" y="32"/>
                    </a:lnTo>
                    <a:lnTo>
                      <a:pt x="18" y="40"/>
                    </a:lnTo>
                    <a:lnTo>
                      <a:pt x="24" y="36"/>
                    </a:lnTo>
                    <a:lnTo>
                      <a:pt x="27" y="32"/>
                    </a:lnTo>
                    <a:lnTo>
                      <a:pt x="27" y="28"/>
                    </a:lnTo>
                    <a:lnTo>
                      <a:pt x="27" y="26"/>
                    </a:lnTo>
                    <a:lnTo>
                      <a:pt x="23" y="16"/>
                    </a:lnTo>
                    <a:lnTo>
                      <a:pt x="24" y="7"/>
                    </a:lnTo>
                    <a:lnTo>
                      <a:pt x="10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52" name="Freeform 300"/>
              <p:cNvSpPr>
                <a:spLocks/>
              </p:cNvSpPr>
              <p:nvPr/>
            </p:nvSpPr>
            <p:spPr bwMode="auto">
              <a:xfrm>
                <a:off x="3483" y="2831"/>
                <a:ext cx="44" cy="8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3" y="7"/>
                  </a:cxn>
                  <a:cxn ang="0">
                    <a:pos x="23" y="12"/>
                  </a:cxn>
                  <a:cxn ang="0">
                    <a:pos x="19" y="16"/>
                  </a:cxn>
                  <a:cxn ang="0">
                    <a:pos x="16" y="20"/>
                  </a:cxn>
                  <a:cxn ang="0">
                    <a:pos x="7" y="26"/>
                  </a:cxn>
                  <a:cxn ang="0">
                    <a:pos x="0" y="34"/>
                  </a:cxn>
                  <a:cxn ang="0">
                    <a:pos x="12" y="35"/>
                  </a:cxn>
                  <a:cxn ang="0">
                    <a:pos x="21" y="46"/>
                  </a:cxn>
                  <a:cxn ang="0">
                    <a:pos x="24" y="58"/>
                  </a:cxn>
                  <a:cxn ang="0">
                    <a:pos x="20" y="70"/>
                  </a:cxn>
                  <a:cxn ang="0">
                    <a:pos x="27" y="73"/>
                  </a:cxn>
                  <a:cxn ang="0">
                    <a:pos x="34" y="80"/>
                  </a:cxn>
                  <a:cxn ang="0">
                    <a:pos x="40" y="68"/>
                  </a:cxn>
                  <a:cxn ang="0">
                    <a:pos x="44" y="57"/>
                  </a:cxn>
                  <a:cxn ang="0">
                    <a:pos x="44" y="45"/>
                  </a:cxn>
                  <a:cxn ang="0">
                    <a:pos x="44" y="35"/>
                  </a:cxn>
                  <a:cxn ang="0">
                    <a:pos x="40" y="25"/>
                  </a:cxn>
                  <a:cxn ang="0">
                    <a:pos x="35" y="15"/>
                  </a:cxn>
                  <a:cxn ang="0">
                    <a:pos x="27" y="7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44" h="80">
                    <a:moveTo>
                      <a:pt x="20" y="0"/>
                    </a:moveTo>
                    <a:lnTo>
                      <a:pt x="23" y="7"/>
                    </a:lnTo>
                    <a:lnTo>
                      <a:pt x="23" y="12"/>
                    </a:lnTo>
                    <a:lnTo>
                      <a:pt x="19" y="16"/>
                    </a:lnTo>
                    <a:lnTo>
                      <a:pt x="16" y="20"/>
                    </a:lnTo>
                    <a:lnTo>
                      <a:pt x="7" y="26"/>
                    </a:lnTo>
                    <a:lnTo>
                      <a:pt x="0" y="34"/>
                    </a:lnTo>
                    <a:lnTo>
                      <a:pt x="12" y="35"/>
                    </a:lnTo>
                    <a:lnTo>
                      <a:pt x="21" y="46"/>
                    </a:lnTo>
                    <a:lnTo>
                      <a:pt x="24" y="58"/>
                    </a:lnTo>
                    <a:lnTo>
                      <a:pt x="20" y="70"/>
                    </a:lnTo>
                    <a:lnTo>
                      <a:pt x="27" y="73"/>
                    </a:lnTo>
                    <a:lnTo>
                      <a:pt x="34" y="80"/>
                    </a:lnTo>
                    <a:lnTo>
                      <a:pt x="40" y="68"/>
                    </a:lnTo>
                    <a:lnTo>
                      <a:pt x="44" y="57"/>
                    </a:lnTo>
                    <a:lnTo>
                      <a:pt x="44" y="45"/>
                    </a:lnTo>
                    <a:lnTo>
                      <a:pt x="44" y="35"/>
                    </a:lnTo>
                    <a:lnTo>
                      <a:pt x="40" y="25"/>
                    </a:lnTo>
                    <a:lnTo>
                      <a:pt x="35" y="15"/>
                    </a:lnTo>
                    <a:lnTo>
                      <a:pt x="27" y="7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53" name="Freeform 301"/>
              <p:cNvSpPr>
                <a:spLocks/>
              </p:cNvSpPr>
              <p:nvPr/>
            </p:nvSpPr>
            <p:spPr bwMode="auto">
              <a:xfrm>
                <a:off x="3510" y="2864"/>
                <a:ext cx="15" cy="13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"/>
                  </a:cxn>
                  <a:cxn ang="0">
                    <a:pos x="9" y="0"/>
                  </a:cxn>
                  <a:cxn ang="0">
                    <a:pos x="12" y="0"/>
                  </a:cxn>
                  <a:cxn ang="0">
                    <a:pos x="15" y="2"/>
                  </a:cxn>
                  <a:cxn ang="0">
                    <a:pos x="12" y="6"/>
                  </a:cxn>
                  <a:cxn ang="0">
                    <a:pos x="4" y="13"/>
                  </a:cxn>
                  <a:cxn ang="0">
                    <a:pos x="3" y="1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15" h="13">
                    <a:moveTo>
                      <a:pt x="0" y="10"/>
                    </a:moveTo>
                    <a:lnTo>
                      <a:pt x="0" y="1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5" y="2"/>
                    </a:lnTo>
                    <a:lnTo>
                      <a:pt x="12" y="6"/>
                    </a:lnTo>
                    <a:lnTo>
                      <a:pt x="4" y="13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8B8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54" name="Freeform 302"/>
              <p:cNvSpPr>
                <a:spLocks/>
              </p:cNvSpPr>
              <p:nvPr/>
            </p:nvSpPr>
            <p:spPr bwMode="auto">
              <a:xfrm>
                <a:off x="3541" y="2830"/>
                <a:ext cx="70" cy="97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38" y="8"/>
                  </a:cxn>
                  <a:cxn ang="0">
                    <a:pos x="36" y="16"/>
                  </a:cxn>
                  <a:cxn ang="0">
                    <a:pos x="48" y="26"/>
                  </a:cxn>
                  <a:cxn ang="0">
                    <a:pos x="55" y="36"/>
                  </a:cxn>
                  <a:cxn ang="0">
                    <a:pos x="48" y="42"/>
                  </a:cxn>
                  <a:cxn ang="0">
                    <a:pos x="31" y="36"/>
                  </a:cxn>
                  <a:cxn ang="0">
                    <a:pos x="23" y="36"/>
                  </a:cxn>
                  <a:cxn ang="0">
                    <a:pos x="30" y="40"/>
                  </a:cxn>
                  <a:cxn ang="0">
                    <a:pos x="39" y="55"/>
                  </a:cxn>
                  <a:cxn ang="0">
                    <a:pos x="36" y="75"/>
                  </a:cxn>
                  <a:cxn ang="0">
                    <a:pos x="23" y="89"/>
                  </a:cxn>
                  <a:cxn ang="0">
                    <a:pos x="16" y="79"/>
                  </a:cxn>
                  <a:cxn ang="0">
                    <a:pos x="17" y="63"/>
                  </a:cxn>
                  <a:cxn ang="0">
                    <a:pos x="16" y="46"/>
                  </a:cxn>
                  <a:cxn ang="0">
                    <a:pos x="7" y="35"/>
                  </a:cxn>
                  <a:cxn ang="0">
                    <a:pos x="4" y="40"/>
                  </a:cxn>
                  <a:cxn ang="0">
                    <a:pos x="5" y="58"/>
                  </a:cxn>
                  <a:cxn ang="0">
                    <a:pos x="7" y="75"/>
                  </a:cxn>
                  <a:cxn ang="0">
                    <a:pos x="12" y="92"/>
                  </a:cxn>
                  <a:cxn ang="0">
                    <a:pos x="25" y="93"/>
                  </a:cxn>
                  <a:cxn ang="0">
                    <a:pos x="40" y="84"/>
                  </a:cxn>
                  <a:cxn ang="0">
                    <a:pos x="50" y="84"/>
                  </a:cxn>
                  <a:cxn ang="0">
                    <a:pos x="63" y="88"/>
                  </a:cxn>
                  <a:cxn ang="0">
                    <a:pos x="59" y="79"/>
                  </a:cxn>
                  <a:cxn ang="0">
                    <a:pos x="42" y="65"/>
                  </a:cxn>
                  <a:cxn ang="0">
                    <a:pos x="46" y="52"/>
                  </a:cxn>
                  <a:cxn ang="0">
                    <a:pos x="58" y="48"/>
                  </a:cxn>
                  <a:cxn ang="0">
                    <a:pos x="67" y="40"/>
                  </a:cxn>
                  <a:cxn ang="0">
                    <a:pos x="67" y="32"/>
                  </a:cxn>
                  <a:cxn ang="0">
                    <a:pos x="58" y="26"/>
                  </a:cxn>
                  <a:cxn ang="0">
                    <a:pos x="59" y="5"/>
                  </a:cxn>
                  <a:cxn ang="0">
                    <a:pos x="58" y="1"/>
                  </a:cxn>
                </a:cxnLst>
                <a:rect l="0" t="0" r="r" b="b"/>
                <a:pathLst>
                  <a:path w="70" h="97">
                    <a:moveTo>
                      <a:pt x="58" y="1"/>
                    </a:moveTo>
                    <a:lnTo>
                      <a:pt x="48" y="0"/>
                    </a:lnTo>
                    <a:lnTo>
                      <a:pt x="43" y="4"/>
                    </a:lnTo>
                    <a:lnTo>
                      <a:pt x="38" y="8"/>
                    </a:lnTo>
                    <a:lnTo>
                      <a:pt x="34" y="13"/>
                    </a:lnTo>
                    <a:lnTo>
                      <a:pt x="36" y="16"/>
                    </a:lnTo>
                    <a:lnTo>
                      <a:pt x="43" y="20"/>
                    </a:lnTo>
                    <a:lnTo>
                      <a:pt x="48" y="26"/>
                    </a:lnTo>
                    <a:lnTo>
                      <a:pt x="54" y="32"/>
                    </a:lnTo>
                    <a:lnTo>
                      <a:pt x="55" y="36"/>
                    </a:lnTo>
                    <a:lnTo>
                      <a:pt x="55" y="40"/>
                    </a:lnTo>
                    <a:lnTo>
                      <a:pt x="48" y="42"/>
                    </a:lnTo>
                    <a:lnTo>
                      <a:pt x="38" y="40"/>
                    </a:lnTo>
                    <a:lnTo>
                      <a:pt x="31" y="36"/>
                    </a:lnTo>
                    <a:lnTo>
                      <a:pt x="25" y="32"/>
                    </a:lnTo>
                    <a:lnTo>
                      <a:pt x="23" y="36"/>
                    </a:lnTo>
                    <a:lnTo>
                      <a:pt x="21" y="42"/>
                    </a:lnTo>
                    <a:lnTo>
                      <a:pt x="30" y="40"/>
                    </a:lnTo>
                    <a:lnTo>
                      <a:pt x="36" y="46"/>
                    </a:lnTo>
                    <a:lnTo>
                      <a:pt x="39" y="55"/>
                    </a:lnTo>
                    <a:lnTo>
                      <a:pt x="40" y="66"/>
                    </a:lnTo>
                    <a:lnTo>
                      <a:pt x="36" y="75"/>
                    </a:lnTo>
                    <a:lnTo>
                      <a:pt x="31" y="85"/>
                    </a:lnTo>
                    <a:lnTo>
                      <a:pt x="23" y="89"/>
                    </a:lnTo>
                    <a:lnTo>
                      <a:pt x="15" y="88"/>
                    </a:lnTo>
                    <a:lnTo>
                      <a:pt x="16" y="79"/>
                    </a:lnTo>
                    <a:lnTo>
                      <a:pt x="17" y="71"/>
                    </a:lnTo>
                    <a:lnTo>
                      <a:pt x="17" y="63"/>
                    </a:lnTo>
                    <a:lnTo>
                      <a:pt x="19" y="55"/>
                    </a:lnTo>
                    <a:lnTo>
                      <a:pt x="16" y="46"/>
                    </a:lnTo>
                    <a:lnTo>
                      <a:pt x="13" y="40"/>
                    </a:lnTo>
                    <a:lnTo>
                      <a:pt x="7" y="35"/>
                    </a:lnTo>
                    <a:lnTo>
                      <a:pt x="0" y="35"/>
                    </a:lnTo>
                    <a:lnTo>
                      <a:pt x="4" y="40"/>
                    </a:lnTo>
                    <a:lnTo>
                      <a:pt x="5" y="48"/>
                    </a:lnTo>
                    <a:lnTo>
                      <a:pt x="5" y="58"/>
                    </a:lnTo>
                    <a:lnTo>
                      <a:pt x="7" y="67"/>
                    </a:lnTo>
                    <a:lnTo>
                      <a:pt x="7" y="75"/>
                    </a:lnTo>
                    <a:lnTo>
                      <a:pt x="8" y="85"/>
                    </a:lnTo>
                    <a:lnTo>
                      <a:pt x="12" y="92"/>
                    </a:lnTo>
                    <a:lnTo>
                      <a:pt x="21" y="97"/>
                    </a:lnTo>
                    <a:lnTo>
                      <a:pt x="25" y="93"/>
                    </a:lnTo>
                    <a:lnTo>
                      <a:pt x="34" y="89"/>
                    </a:lnTo>
                    <a:lnTo>
                      <a:pt x="40" y="84"/>
                    </a:lnTo>
                    <a:lnTo>
                      <a:pt x="46" y="81"/>
                    </a:lnTo>
                    <a:lnTo>
                      <a:pt x="50" y="84"/>
                    </a:lnTo>
                    <a:lnTo>
                      <a:pt x="56" y="86"/>
                    </a:lnTo>
                    <a:lnTo>
                      <a:pt x="63" y="88"/>
                    </a:lnTo>
                    <a:lnTo>
                      <a:pt x="69" y="88"/>
                    </a:lnTo>
                    <a:lnTo>
                      <a:pt x="59" y="79"/>
                    </a:lnTo>
                    <a:lnTo>
                      <a:pt x="50" y="73"/>
                    </a:lnTo>
                    <a:lnTo>
                      <a:pt x="42" y="65"/>
                    </a:lnTo>
                    <a:lnTo>
                      <a:pt x="43" y="54"/>
                    </a:lnTo>
                    <a:lnTo>
                      <a:pt x="46" y="52"/>
                    </a:lnTo>
                    <a:lnTo>
                      <a:pt x="52" y="51"/>
                    </a:lnTo>
                    <a:lnTo>
                      <a:pt x="58" y="48"/>
                    </a:lnTo>
                    <a:lnTo>
                      <a:pt x="65" y="46"/>
                    </a:lnTo>
                    <a:lnTo>
                      <a:pt x="67" y="40"/>
                    </a:lnTo>
                    <a:lnTo>
                      <a:pt x="70" y="36"/>
                    </a:lnTo>
                    <a:lnTo>
                      <a:pt x="67" y="32"/>
                    </a:lnTo>
                    <a:lnTo>
                      <a:pt x="62" y="28"/>
                    </a:lnTo>
                    <a:lnTo>
                      <a:pt x="58" y="26"/>
                    </a:lnTo>
                    <a:lnTo>
                      <a:pt x="58" y="16"/>
                    </a:lnTo>
                    <a:lnTo>
                      <a:pt x="59" y="5"/>
                    </a:lnTo>
                    <a:lnTo>
                      <a:pt x="58" y="1"/>
                    </a:lnTo>
                    <a:lnTo>
                      <a:pt x="58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55" name="Freeform 303"/>
              <p:cNvSpPr>
                <a:spLocks/>
              </p:cNvSpPr>
              <p:nvPr/>
            </p:nvSpPr>
            <p:spPr bwMode="auto">
              <a:xfrm>
                <a:off x="3549" y="2837"/>
                <a:ext cx="15" cy="1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3" y="8"/>
                  </a:cxn>
                  <a:cxn ang="0">
                    <a:pos x="8" y="10"/>
                  </a:cxn>
                  <a:cxn ang="0">
                    <a:pos x="11" y="9"/>
                  </a:cxn>
                  <a:cxn ang="0">
                    <a:pos x="15" y="9"/>
                  </a:cxn>
                  <a:cxn ang="0">
                    <a:pos x="12" y="5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15" h="10">
                    <a:moveTo>
                      <a:pt x="7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8" y="10"/>
                    </a:lnTo>
                    <a:lnTo>
                      <a:pt x="11" y="9"/>
                    </a:lnTo>
                    <a:lnTo>
                      <a:pt x="15" y="9"/>
                    </a:lnTo>
                    <a:lnTo>
                      <a:pt x="12" y="5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56" name="Freeform 304"/>
              <p:cNvSpPr>
                <a:spLocks/>
              </p:cNvSpPr>
              <p:nvPr/>
            </p:nvSpPr>
            <p:spPr bwMode="auto">
              <a:xfrm>
                <a:off x="3626" y="2850"/>
                <a:ext cx="15" cy="1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8"/>
                  </a:cxn>
                  <a:cxn ang="0">
                    <a:pos x="1" y="16"/>
                  </a:cxn>
                  <a:cxn ang="0">
                    <a:pos x="3" y="18"/>
                  </a:cxn>
                  <a:cxn ang="0">
                    <a:pos x="7" y="18"/>
                  </a:cxn>
                  <a:cxn ang="0">
                    <a:pos x="11" y="14"/>
                  </a:cxn>
                  <a:cxn ang="0">
                    <a:pos x="15" y="8"/>
                  </a:cxn>
                  <a:cxn ang="0">
                    <a:pos x="9" y="4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15" h="18">
                    <a:moveTo>
                      <a:pt x="4" y="0"/>
                    </a:moveTo>
                    <a:lnTo>
                      <a:pt x="0" y="8"/>
                    </a:lnTo>
                    <a:lnTo>
                      <a:pt x="1" y="16"/>
                    </a:lnTo>
                    <a:lnTo>
                      <a:pt x="3" y="18"/>
                    </a:lnTo>
                    <a:lnTo>
                      <a:pt x="7" y="18"/>
                    </a:lnTo>
                    <a:lnTo>
                      <a:pt x="11" y="14"/>
                    </a:lnTo>
                    <a:lnTo>
                      <a:pt x="15" y="8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57" name="Freeform 305"/>
              <p:cNvSpPr>
                <a:spLocks/>
              </p:cNvSpPr>
              <p:nvPr/>
            </p:nvSpPr>
            <p:spPr bwMode="auto">
              <a:xfrm>
                <a:off x="3623" y="2877"/>
                <a:ext cx="7" cy="1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4"/>
                  </a:cxn>
                  <a:cxn ang="0">
                    <a:pos x="4" y="10"/>
                  </a:cxn>
                  <a:cxn ang="0">
                    <a:pos x="6" y="10"/>
                  </a:cxn>
                  <a:cxn ang="0">
                    <a:pos x="7" y="10"/>
                  </a:cxn>
                  <a:cxn ang="0">
                    <a:pos x="6" y="5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7" h="10">
                    <a:moveTo>
                      <a:pt x="4" y="0"/>
                    </a:moveTo>
                    <a:lnTo>
                      <a:pt x="0" y="4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6" y="5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58" name="Freeform 306"/>
              <p:cNvSpPr>
                <a:spLocks/>
              </p:cNvSpPr>
              <p:nvPr/>
            </p:nvSpPr>
            <p:spPr bwMode="auto">
              <a:xfrm>
                <a:off x="3655" y="2908"/>
                <a:ext cx="6" cy="1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7"/>
                  </a:cxn>
                  <a:cxn ang="0">
                    <a:pos x="2" y="16"/>
                  </a:cxn>
                  <a:cxn ang="0">
                    <a:pos x="3" y="15"/>
                  </a:cxn>
                  <a:cxn ang="0">
                    <a:pos x="5" y="10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6" h="16">
                    <a:moveTo>
                      <a:pt x="3" y="0"/>
                    </a:moveTo>
                    <a:lnTo>
                      <a:pt x="0" y="7"/>
                    </a:lnTo>
                    <a:lnTo>
                      <a:pt x="2" y="16"/>
                    </a:lnTo>
                    <a:lnTo>
                      <a:pt x="3" y="15"/>
                    </a:lnTo>
                    <a:lnTo>
                      <a:pt x="5" y="1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59" name="Freeform 307"/>
              <p:cNvSpPr>
                <a:spLocks/>
              </p:cNvSpPr>
              <p:nvPr/>
            </p:nvSpPr>
            <p:spPr bwMode="auto">
              <a:xfrm>
                <a:off x="3557" y="2934"/>
                <a:ext cx="9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8"/>
                  </a:cxn>
                  <a:cxn ang="0">
                    <a:pos x="4" y="12"/>
                  </a:cxn>
                  <a:cxn ang="0">
                    <a:pos x="9" y="9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9" h="12">
                    <a:moveTo>
                      <a:pt x="5" y="0"/>
                    </a:moveTo>
                    <a:lnTo>
                      <a:pt x="0" y="8"/>
                    </a:lnTo>
                    <a:lnTo>
                      <a:pt x="4" y="12"/>
                    </a:lnTo>
                    <a:lnTo>
                      <a:pt x="9" y="9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60" name="Freeform 308"/>
              <p:cNvSpPr>
                <a:spLocks/>
              </p:cNvSpPr>
              <p:nvPr/>
            </p:nvSpPr>
            <p:spPr bwMode="auto">
              <a:xfrm>
                <a:off x="3612" y="2942"/>
                <a:ext cx="41" cy="2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1" y="8"/>
                  </a:cxn>
                  <a:cxn ang="0">
                    <a:pos x="31" y="21"/>
                  </a:cxn>
                  <a:cxn ang="0">
                    <a:pos x="23" y="20"/>
                  </a:cxn>
                  <a:cxn ang="0">
                    <a:pos x="15" y="20"/>
                  </a:cxn>
                  <a:cxn ang="0">
                    <a:pos x="7" y="19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28"/>
                  </a:cxn>
                  <a:cxn ang="0">
                    <a:pos x="8" y="29"/>
                  </a:cxn>
                  <a:cxn ang="0">
                    <a:pos x="17" y="29"/>
                  </a:cxn>
                  <a:cxn ang="0">
                    <a:pos x="23" y="28"/>
                  </a:cxn>
                  <a:cxn ang="0">
                    <a:pos x="30" y="25"/>
                  </a:cxn>
                  <a:cxn ang="0">
                    <a:pos x="34" y="20"/>
                  </a:cxn>
                  <a:cxn ang="0">
                    <a:pos x="38" y="15"/>
                  </a:cxn>
                  <a:cxn ang="0">
                    <a:pos x="39" y="7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41" h="29">
                    <a:moveTo>
                      <a:pt x="41" y="0"/>
                    </a:moveTo>
                    <a:lnTo>
                      <a:pt x="31" y="8"/>
                    </a:lnTo>
                    <a:lnTo>
                      <a:pt x="31" y="21"/>
                    </a:lnTo>
                    <a:lnTo>
                      <a:pt x="23" y="20"/>
                    </a:lnTo>
                    <a:lnTo>
                      <a:pt x="15" y="20"/>
                    </a:lnTo>
                    <a:lnTo>
                      <a:pt x="7" y="19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8" y="29"/>
                    </a:lnTo>
                    <a:lnTo>
                      <a:pt x="17" y="29"/>
                    </a:lnTo>
                    <a:lnTo>
                      <a:pt x="23" y="28"/>
                    </a:lnTo>
                    <a:lnTo>
                      <a:pt x="30" y="25"/>
                    </a:lnTo>
                    <a:lnTo>
                      <a:pt x="34" y="20"/>
                    </a:lnTo>
                    <a:lnTo>
                      <a:pt x="38" y="15"/>
                    </a:lnTo>
                    <a:lnTo>
                      <a:pt x="39" y="7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61" name="Freeform 309"/>
              <p:cNvSpPr>
                <a:spLocks/>
              </p:cNvSpPr>
              <p:nvPr/>
            </p:nvSpPr>
            <p:spPr bwMode="auto">
              <a:xfrm>
                <a:off x="3745" y="2606"/>
                <a:ext cx="169" cy="201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25" y="49"/>
                  </a:cxn>
                  <a:cxn ang="0">
                    <a:pos x="0" y="201"/>
                  </a:cxn>
                  <a:cxn ang="0">
                    <a:pos x="149" y="156"/>
                  </a:cxn>
                  <a:cxn ang="0">
                    <a:pos x="169" y="0"/>
                  </a:cxn>
                  <a:cxn ang="0">
                    <a:pos x="169" y="0"/>
                  </a:cxn>
                </a:cxnLst>
                <a:rect l="0" t="0" r="r" b="b"/>
                <a:pathLst>
                  <a:path w="169" h="201">
                    <a:moveTo>
                      <a:pt x="169" y="0"/>
                    </a:moveTo>
                    <a:lnTo>
                      <a:pt x="25" y="49"/>
                    </a:lnTo>
                    <a:lnTo>
                      <a:pt x="0" y="201"/>
                    </a:lnTo>
                    <a:lnTo>
                      <a:pt x="149" y="156"/>
                    </a:lnTo>
                    <a:lnTo>
                      <a:pt x="169" y="0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62" name="Freeform 310"/>
              <p:cNvSpPr>
                <a:spLocks/>
              </p:cNvSpPr>
              <p:nvPr/>
            </p:nvSpPr>
            <p:spPr bwMode="auto">
              <a:xfrm>
                <a:off x="3762" y="2630"/>
                <a:ext cx="123" cy="155"/>
              </a:xfrm>
              <a:custGeom>
                <a:avLst/>
                <a:gdLst/>
                <a:ahLst/>
                <a:cxnLst>
                  <a:cxn ang="0">
                    <a:pos x="101" y="0"/>
                  </a:cxn>
                  <a:cxn ang="0">
                    <a:pos x="86" y="11"/>
                  </a:cxn>
                  <a:cxn ang="0">
                    <a:pos x="81" y="11"/>
                  </a:cxn>
                  <a:cxn ang="0">
                    <a:pos x="73" y="8"/>
                  </a:cxn>
                  <a:cxn ang="0">
                    <a:pos x="66" y="15"/>
                  </a:cxn>
                  <a:cxn ang="0">
                    <a:pos x="72" y="21"/>
                  </a:cxn>
                  <a:cxn ang="0">
                    <a:pos x="77" y="29"/>
                  </a:cxn>
                  <a:cxn ang="0">
                    <a:pos x="69" y="35"/>
                  </a:cxn>
                  <a:cxn ang="0">
                    <a:pos x="51" y="34"/>
                  </a:cxn>
                  <a:cxn ang="0">
                    <a:pos x="47" y="27"/>
                  </a:cxn>
                  <a:cxn ang="0">
                    <a:pos x="54" y="22"/>
                  </a:cxn>
                  <a:cxn ang="0">
                    <a:pos x="51" y="14"/>
                  </a:cxn>
                  <a:cxn ang="0">
                    <a:pos x="35" y="8"/>
                  </a:cxn>
                  <a:cxn ang="0">
                    <a:pos x="24" y="14"/>
                  </a:cxn>
                  <a:cxn ang="0">
                    <a:pos x="23" y="23"/>
                  </a:cxn>
                  <a:cxn ang="0">
                    <a:pos x="28" y="35"/>
                  </a:cxn>
                  <a:cxn ang="0">
                    <a:pos x="24" y="49"/>
                  </a:cxn>
                  <a:cxn ang="0">
                    <a:pos x="18" y="61"/>
                  </a:cxn>
                  <a:cxn ang="0">
                    <a:pos x="22" y="73"/>
                  </a:cxn>
                  <a:cxn ang="0">
                    <a:pos x="24" y="77"/>
                  </a:cxn>
                  <a:cxn ang="0">
                    <a:pos x="12" y="83"/>
                  </a:cxn>
                  <a:cxn ang="0">
                    <a:pos x="3" y="96"/>
                  </a:cxn>
                  <a:cxn ang="0">
                    <a:pos x="0" y="120"/>
                  </a:cxn>
                  <a:cxn ang="0">
                    <a:pos x="7" y="143"/>
                  </a:cxn>
                  <a:cxn ang="0">
                    <a:pos x="19" y="151"/>
                  </a:cxn>
                  <a:cxn ang="0">
                    <a:pos x="38" y="151"/>
                  </a:cxn>
                  <a:cxn ang="0">
                    <a:pos x="55" y="151"/>
                  </a:cxn>
                  <a:cxn ang="0">
                    <a:pos x="74" y="153"/>
                  </a:cxn>
                  <a:cxn ang="0">
                    <a:pos x="93" y="147"/>
                  </a:cxn>
                  <a:cxn ang="0">
                    <a:pos x="105" y="131"/>
                  </a:cxn>
                  <a:cxn ang="0">
                    <a:pos x="112" y="108"/>
                  </a:cxn>
                  <a:cxn ang="0">
                    <a:pos x="115" y="84"/>
                  </a:cxn>
                  <a:cxn ang="0">
                    <a:pos x="113" y="69"/>
                  </a:cxn>
                  <a:cxn ang="0">
                    <a:pos x="105" y="58"/>
                  </a:cxn>
                  <a:cxn ang="0">
                    <a:pos x="104" y="53"/>
                  </a:cxn>
                  <a:cxn ang="0">
                    <a:pos x="113" y="52"/>
                  </a:cxn>
                  <a:cxn ang="0">
                    <a:pos x="123" y="38"/>
                  </a:cxn>
                  <a:cxn ang="0">
                    <a:pos x="117" y="12"/>
                  </a:cxn>
                  <a:cxn ang="0">
                    <a:pos x="109" y="0"/>
                  </a:cxn>
                </a:cxnLst>
                <a:rect l="0" t="0" r="r" b="b"/>
                <a:pathLst>
                  <a:path w="123" h="155">
                    <a:moveTo>
                      <a:pt x="109" y="0"/>
                    </a:moveTo>
                    <a:lnTo>
                      <a:pt x="101" y="0"/>
                    </a:lnTo>
                    <a:lnTo>
                      <a:pt x="93" y="4"/>
                    </a:lnTo>
                    <a:lnTo>
                      <a:pt x="86" y="11"/>
                    </a:lnTo>
                    <a:lnTo>
                      <a:pt x="85" y="19"/>
                    </a:lnTo>
                    <a:lnTo>
                      <a:pt x="81" y="11"/>
                    </a:lnTo>
                    <a:lnTo>
                      <a:pt x="77" y="10"/>
                    </a:lnTo>
                    <a:lnTo>
                      <a:pt x="73" y="8"/>
                    </a:lnTo>
                    <a:lnTo>
                      <a:pt x="70" y="12"/>
                    </a:lnTo>
                    <a:lnTo>
                      <a:pt x="66" y="15"/>
                    </a:lnTo>
                    <a:lnTo>
                      <a:pt x="67" y="19"/>
                    </a:lnTo>
                    <a:lnTo>
                      <a:pt x="72" y="21"/>
                    </a:lnTo>
                    <a:lnTo>
                      <a:pt x="80" y="22"/>
                    </a:lnTo>
                    <a:lnTo>
                      <a:pt x="77" y="29"/>
                    </a:lnTo>
                    <a:lnTo>
                      <a:pt x="74" y="33"/>
                    </a:lnTo>
                    <a:lnTo>
                      <a:pt x="69" y="35"/>
                    </a:lnTo>
                    <a:lnTo>
                      <a:pt x="65" y="37"/>
                    </a:lnTo>
                    <a:lnTo>
                      <a:pt x="51" y="34"/>
                    </a:lnTo>
                    <a:lnTo>
                      <a:pt x="42" y="31"/>
                    </a:lnTo>
                    <a:lnTo>
                      <a:pt x="47" y="27"/>
                    </a:lnTo>
                    <a:lnTo>
                      <a:pt x="53" y="25"/>
                    </a:lnTo>
                    <a:lnTo>
                      <a:pt x="54" y="22"/>
                    </a:lnTo>
                    <a:lnTo>
                      <a:pt x="55" y="19"/>
                    </a:lnTo>
                    <a:lnTo>
                      <a:pt x="51" y="14"/>
                    </a:lnTo>
                    <a:lnTo>
                      <a:pt x="45" y="11"/>
                    </a:lnTo>
                    <a:lnTo>
                      <a:pt x="35" y="8"/>
                    </a:lnTo>
                    <a:lnTo>
                      <a:pt x="28" y="11"/>
                    </a:lnTo>
                    <a:lnTo>
                      <a:pt x="24" y="14"/>
                    </a:lnTo>
                    <a:lnTo>
                      <a:pt x="23" y="18"/>
                    </a:lnTo>
                    <a:lnTo>
                      <a:pt x="23" y="23"/>
                    </a:lnTo>
                    <a:lnTo>
                      <a:pt x="26" y="31"/>
                    </a:lnTo>
                    <a:lnTo>
                      <a:pt x="28" y="35"/>
                    </a:lnTo>
                    <a:lnTo>
                      <a:pt x="28" y="42"/>
                    </a:lnTo>
                    <a:lnTo>
                      <a:pt x="24" y="49"/>
                    </a:lnTo>
                    <a:lnTo>
                      <a:pt x="22" y="56"/>
                    </a:lnTo>
                    <a:lnTo>
                      <a:pt x="18" y="61"/>
                    </a:lnTo>
                    <a:lnTo>
                      <a:pt x="18" y="68"/>
                    </a:lnTo>
                    <a:lnTo>
                      <a:pt x="22" y="73"/>
                    </a:lnTo>
                    <a:lnTo>
                      <a:pt x="32" y="77"/>
                    </a:lnTo>
                    <a:lnTo>
                      <a:pt x="24" y="77"/>
                    </a:lnTo>
                    <a:lnTo>
                      <a:pt x="18" y="80"/>
                    </a:lnTo>
                    <a:lnTo>
                      <a:pt x="12" y="83"/>
                    </a:lnTo>
                    <a:lnTo>
                      <a:pt x="8" y="87"/>
                    </a:lnTo>
                    <a:lnTo>
                      <a:pt x="3" y="96"/>
                    </a:lnTo>
                    <a:lnTo>
                      <a:pt x="1" y="108"/>
                    </a:lnTo>
                    <a:lnTo>
                      <a:pt x="0" y="120"/>
                    </a:lnTo>
                    <a:lnTo>
                      <a:pt x="3" y="132"/>
                    </a:lnTo>
                    <a:lnTo>
                      <a:pt x="7" y="143"/>
                    </a:lnTo>
                    <a:lnTo>
                      <a:pt x="11" y="155"/>
                    </a:lnTo>
                    <a:lnTo>
                      <a:pt x="19" y="151"/>
                    </a:lnTo>
                    <a:lnTo>
                      <a:pt x="28" y="151"/>
                    </a:lnTo>
                    <a:lnTo>
                      <a:pt x="38" y="151"/>
                    </a:lnTo>
                    <a:lnTo>
                      <a:pt x="47" y="151"/>
                    </a:lnTo>
                    <a:lnTo>
                      <a:pt x="55" y="151"/>
                    </a:lnTo>
                    <a:lnTo>
                      <a:pt x="66" y="153"/>
                    </a:lnTo>
                    <a:lnTo>
                      <a:pt x="74" y="153"/>
                    </a:lnTo>
                    <a:lnTo>
                      <a:pt x="85" y="154"/>
                    </a:lnTo>
                    <a:lnTo>
                      <a:pt x="93" y="147"/>
                    </a:lnTo>
                    <a:lnTo>
                      <a:pt x="101" y="141"/>
                    </a:lnTo>
                    <a:lnTo>
                      <a:pt x="105" y="131"/>
                    </a:lnTo>
                    <a:lnTo>
                      <a:pt x="111" y="120"/>
                    </a:lnTo>
                    <a:lnTo>
                      <a:pt x="112" y="108"/>
                    </a:lnTo>
                    <a:lnTo>
                      <a:pt x="113" y="96"/>
                    </a:lnTo>
                    <a:lnTo>
                      <a:pt x="115" y="84"/>
                    </a:lnTo>
                    <a:lnTo>
                      <a:pt x="116" y="74"/>
                    </a:lnTo>
                    <a:lnTo>
                      <a:pt x="113" y="69"/>
                    </a:lnTo>
                    <a:lnTo>
                      <a:pt x="111" y="64"/>
                    </a:lnTo>
                    <a:lnTo>
                      <a:pt x="105" y="58"/>
                    </a:lnTo>
                    <a:lnTo>
                      <a:pt x="101" y="56"/>
                    </a:lnTo>
                    <a:lnTo>
                      <a:pt x="104" y="53"/>
                    </a:lnTo>
                    <a:lnTo>
                      <a:pt x="107" y="50"/>
                    </a:lnTo>
                    <a:lnTo>
                      <a:pt x="113" y="52"/>
                    </a:lnTo>
                    <a:lnTo>
                      <a:pt x="123" y="53"/>
                    </a:lnTo>
                    <a:lnTo>
                      <a:pt x="123" y="38"/>
                    </a:lnTo>
                    <a:lnTo>
                      <a:pt x="123" y="26"/>
                    </a:lnTo>
                    <a:lnTo>
                      <a:pt x="117" y="12"/>
                    </a:lnTo>
                    <a:lnTo>
                      <a:pt x="109" y="0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63" name="Freeform 311"/>
              <p:cNvSpPr>
                <a:spLocks/>
              </p:cNvSpPr>
              <p:nvPr/>
            </p:nvSpPr>
            <p:spPr bwMode="auto">
              <a:xfrm>
                <a:off x="3863" y="2649"/>
                <a:ext cx="10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7"/>
                  </a:cxn>
                  <a:cxn ang="0">
                    <a:pos x="2" y="16"/>
                  </a:cxn>
                  <a:cxn ang="0">
                    <a:pos x="0" y="18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8" y="12"/>
                  </a:cxn>
                  <a:cxn ang="0">
                    <a:pos x="8" y="6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10" h="19">
                    <a:moveTo>
                      <a:pt x="10" y="0"/>
                    </a:moveTo>
                    <a:lnTo>
                      <a:pt x="4" y="7"/>
                    </a:lnTo>
                    <a:lnTo>
                      <a:pt x="2" y="16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3" y="18"/>
                    </a:lnTo>
                    <a:lnTo>
                      <a:pt x="8" y="12"/>
                    </a:lnTo>
                    <a:lnTo>
                      <a:pt x="8" y="6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64" name="Freeform 312"/>
              <p:cNvSpPr>
                <a:spLocks/>
              </p:cNvSpPr>
              <p:nvPr/>
            </p:nvSpPr>
            <p:spPr bwMode="auto">
              <a:xfrm>
                <a:off x="3840" y="2680"/>
                <a:ext cx="19" cy="5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11"/>
                  </a:cxn>
                  <a:cxn ang="0">
                    <a:pos x="2" y="26"/>
                  </a:cxn>
                  <a:cxn ang="0">
                    <a:pos x="0" y="33"/>
                  </a:cxn>
                  <a:cxn ang="0">
                    <a:pos x="2" y="39"/>
                  </a:cxn>
                  <a:cxn ang="0">
                    <a:pos x="6" y="45"/>
                  </a:cxn>
                  <a:cxn ang="0">
                    <a:pos x="14" y="51"/>
                  </a:cxn>
                  <a:cxn ang="0">
                    <a:pos x="14" y="54"/>
                  </a:cxn>
                  <a:cxn ang="0">
                    <a:pos x="14" y="58"/>
                  </a:cxn>
                  <a:cxn ang="0">
                    <a:pos x="15" y="50"/>
                  </a:cxn>
                  <a:cxn ang="0">
                    <a:pos x="18" y="42"/>
                  </a:cxn>
                  <a:cxn ang="0">
                    <a:pos x="18" y="34"/>
                  </a:cxn>
                  <a:cxn ang="0">
                    <a:pos x="19" y="27"/>
                  </a:cxn>
                  <a:cxn ang="0">
                    <a:pos x="18" y="19"/>
                  </a:cxn>
                  <a:cxn ang="0">
                    <a:pos x="16" y="11"/>
                  </a:cxn>
                  <a:cxn ang="0">
                    <a:pos x="12" y="4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19" h="58">
                    <a:moveTo>
                      <a:pt x="10" y="0"/>
                    </a:moveTo>
                    <a:lnTo>
                      <a:pt x="6" y="11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2" y="39"/>
                    </a:lnTo>
                    <a:lnTo>
                      <a:pt x="6" y="45"/>
                    </a:lnTo>
                    <a:lnTo>
                      <a:pt x="14" y="51"/>
                    </a:lnTo>
                    <a:lnTo>
                      <a:pt x="14" y="54"/>
                    </a:lnTo>
                    <a:lnTo>
                      <a:pt x="14" y="58"/>
                    </a:lnTo>
                    <a:lnTo>
                      <a:pt x="15" y="50"/>
                    </a:lnTo>
                    <a:lnTo>
                      <a:pt x="18" y="42"/>
                    </a:lnTo>
                    <a:lnTo>
                      <a:pt x="18" y="34"/>
                    </a:lnTo>
                    <a:lnTo>
                      <a:pt x="19" y="27"/>
                    </a:lnTo>
                    <a:lnTo>
                      <a:pt x="18" y="19"/>
                    </a:lnTo>
                    <a:lnTo>
                      <a:pt x="16" y="11"/>
                    </a:lnTo>
                    <a:lnTo>
                      <a:pt x="12" y="4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65" name="Freeform 313"/>
              <p:cNvSpPr>
                <a:spLocks/>
              </p:cNvSpPr>
              <p:nvPr/>
            </p:nvSpPr>
            <p:spPr bwMode="auto">
              <a:xfrm>
                <a:off x="3808" y="2691"/>
                <a:ext cx="15" cy="2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3" y="11"/>
                  </a:cxn>
                  <a:cxn ang="0">
                    <a:pos x="4" y="16"/>
                  </a:cxn>
                  <a:cxn ang="0">
                    <a:pos x="1" y="23"/>
                  </a:cxn>
                  <a:cxn ang="0">
                    <a:pos x="3" y="23"/>
                  </a:cxn>
                  <a:cxn ang="0">
                    <a:pos x="8" y="23"/>
                  </a:cxn>
                  <a:cxn ang="0">
                    <a:pos x="9" y="19"/>
                  </a:cxn>
                  <a:cxn ang="0">
                    <a:pos x="11" y="15"/>
                  </a:cxn>
                  <a:cxn ang="0">
                    <a:pos x="12" y="9"/>
                  </a:cxn>
                  <a:cxn ang="0">
                    <a:pos x="15" y="7"/>
                  </a:cxn>
                  <a:cxn ang="0">
                    <a:pos x="7" y="3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5" h="23">
                    <a:moveTo>
                      <a:pt x="1" y="0"/>
                    </a:moveTo>
                    <a:lnTo>
                      <a:pt x="0" y="4"/>
                    </a:lnTo>
                    <a:lnTo>
                      <a:pt x="3" y="11"/>
                    </a:lnTo>
                    <a:lnTo>
                      <a:pt x="4" y="16"/>
                    </a:lnTo>
                    <a:lnTo>
                      <a:pt x="1" y="23"/>
                    </a:lnTo>
                    <a:lnTo>
                      <a:pt x="3" y="23"/>
                    </a:lnTo>
                    <a:lnTo>
                      <a:pt x="8" y="23"/>
                    </a:lnTo>
                    <a:lnTo>
                      <a:pt x="9" y="19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5" y="7"/>
                    </a:lnTo>
                    <a:lnTo>
                      <a:pt x="7" y="3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66" name="Freeform 314"/>
              <p:cNvSpPr>
                <a:spLocks/>
              </p:cNvSpPr>
              <p:nvPr/>
            </p:nvSpPr>
            <p:spPr bwMode="auto">
              <a:xfrm>
                <a:off x="3789" y="2738"/>
                <a:ext cx="51" cy="27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4" y="3"/>
                  </a:cxn>
                  <a:cxn ang="0">
                    <a:pos x="5" y="8"/>
                  </a:cxn>
                  <a:cxn ang="0">
                    <a:pos x="0" y="15"/>
                  </a:cxn>
                  <a:cxn ang="0">
                    <a:pos x="3" y="27"/>
                  </a:cxn>
                  <a:cxn ang="0">
                    <a:pos x="15" y="24"/>
                  </a:cxn>
                  <a:cxn ang="0">
                    <a:pos x="27" y="23"/>
                  </a:cxn>
                  <a:cxn ang="0">
                    <a:pos x="38" y="19"/>
                  </a:cxn>
                  <a:cxn ang="0">
                    <a:pos x="51" y="19"/>
                  </a:cxn>
                  <a:cxn ang="0">
                    <a:pos x="49" y="11"/>
                  </a:cxn>
                  <a:cxn ang="0">
                    <a:pos x="46" y="8"/>
                  </a:cxn>
                  <a:cxn ang="0">
                    <a:pos x="42" y="7"/>
                  </a:cxn>
                  <a:cxn ang="0">
                    <a:pos x="38" y="7"/>
                  </a:cxn>
                  <a:cxn ang="0">
                    <a:pos x="28" y="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51" h="27">
                    <a:moveTo>
                      <a:pt x="24" y="0"/>
                    </a:moveTo>
                    <a:lnTo>
                      <a:pt x="14" y="3"/>
                    </a:lnTo>
                    <a:lnTo>
                      <a:pt x="5" y="8"/>
                    </a:lnTo>
                    <a:lnTo>
                      <a:pt x="0" y="15"/>
                    </a:lnTo>
                    <a:lnTo>
                      <a:pt x="3" y="27"/>
                    </a:lnTo>
                    <a:lnTo>
                      <a:pt x="15" y="24"/>
                    </a:lnTo>
                    <a:lnTo>
                      <a:pt x="27" y="23"/>
                    </a:lnTo>
                    <a:lnTo>
                      <a:pt x="38" y="19"/>
                    </a:lnTo>
                    <a:lnTo>
                      <a:pt x="51" y="19"/>
                    </a:lnTo>
                    <a:lnTo>
                      <a:pt x="49" y="11"/>
                    </a:lnTo>
                    <a:lnTo>
                      <a:pt x="46" y="8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28" y="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67" name="Freeform 315"/>
              <p:cNvSpPr>
                <a:spLocks/>
              </p:cNvSpPr>
              <p:nvPr/>
            </p:nvSpPr>
            <p:spPr bwMode="auto">
              <a:xfrm>
                <a:off x="3855" y="3056"/>
                <a:ext cx="49" cy="44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1" y="0"/>
                  </a:cxn>
                  <a:cxn ang="0">
                    <a:pos x="24" y="3"/>
                  </a:cxn>
                  <a:cxn ang="0">
                    <a:pos x="15" y="7"/>
                  </a:cxn>
                  <a:cxn ang="0">
                    <a:pos x="8" y="15"/>
                  </a:cxn>
                  <a:cxn ang="0">
                    <a:pos x="1" y="21"/>
                  </a:cxn>
                  <a:cxn ang="0">
                    <a:pos x="0" y="29"/>
                  </a:cxn>
                  <a:cxn ang="0">
                    <a:pos x="3" y="36"/>
                  </a:cxn>
                  <a:cxn ang="0">
                    <a:pos x="14" y="44"/>
                  </a:cxn>
                  <a:cxn ang="0">
                    <a:pos x="19" y="41"/>
                  </a:cxn>
                  <a:cxn ang="0">
                    <a:pos x="27" y="38"/>
                  </a:cxn>
                  <a:cxn ang="0">
                    <a:pos x="34" y="31"/>
                  </a:cxn>
                  <a:cxn ang="0">
                    <a:pos x="42" y="26"/>
                  </a:cxn>
                  <a:cxn ang="0">
                    <a:pos x="46" y="18"/>
                  </a:cxn>
                  <a:cxn ang="0">
                    <a:pos x="49" y="11"/>
                  </a:cxn>
                  <a:cxn ang="0">
                    <a:pos x="46" y="5"/>
                  </a:cxn>
                  <a:cxn ang="0">
                    <a:pos x="39" y="0"/>
                  </a:cxn>
                  <a:cxn ang="0">
                    <a:pos x="39" y="0"/>
                  </a:cxn>
                </a:cxnLst>
                <a:rect l="0" t="0" r="r" b="b"/>
                <a:pathLst>
                  <a:path w="49" h="44">
                    <a:moveTo>
                      <a:pt x="39" y="0"/>
                    </a:moveTo>
                    <a:lnTo>
                      <a:pt x="31" y="0"/>
                    </a:lnTo>
                    <a:lnTo>
                      <a:pt x="24" y="3"/>
                    </a:lnTo>
                    <a:lnTo>
                      <a:pt x="15" y="7"/>
                    </a:lnTo>
                    <a:lnTo>
                      <a:pt x="8" y="15"/>
                    </a:lnTo>
                    <a:lnTo>
                      <a:pt x="1" y="21"/>
                    </a:lnTo>
                    <a:lnTo>
                      <a:pt x="0" y="29"/>
                    </a:lnTo>
                    <a:lnTo>
                      <a:pt x="3" y="36"/>
                    </a:lnTo>
                    <a:lnTo>
                      <a:pt x="14" y="44"/>
                    </a:lnTo>
                    <a:lnTo>
                      <a:pt x="19" y="41"/>
                    </a:lnTo>
                    <a:lnTo>
                      <a:pt x="27" y="38"/>
                    </a:lnTo>
                    <a:lnTo>
                      <a:pt x="34" y="31"/>
                    </a:lnTo>
                    <a:lnTo>
                      <a:pt x="42" y="26"/>
                    </a:lnTo>
                    <a:lnTo>
                      <a:pt x="46" y="18"/>
                    </a:lnTo>
                    <a:lnTo>
                      <a:pt x="49" y="11"/>
                    </a:lnTo>
                    <a:lnTo>
                      <a:pt x="46" y="5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AAD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68" name="Freeform 316"/>
              <p:cNvSpPr>
                <a:spLocks/>
              </p:cNvSpPr>
              <p:nvPr/>
            </p:nvSpPr>
            <p:spPr bwMode="auto">
              <a:xfrm>
                <a:off x="4156" y="2544"/>
                <a:ext cx="77" cy="197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3"/>
                  </a:cxn>
                  <a:cxn ang="0">
                    <a:pos x="5" y="7"/>
                  </a:cxn>
                  <a:cxn ang="0">
                    <a:pos x="1" y="11"/>
                  </a:cxn>
                  <a:cxn ang="0">
                    <a:pos x="1" y="16"/>
                  </a:cxn>
                  <a:cxn ang="0">
                    <a:pos x="0" y="28"/>
                  </a:cxn>
                  <a:cxn ang="0">
                    <a:pos x="3" y="42"/>
                  </a:cxn>
                  <a:cxn ang="0">
                    <a:pos x="7" y="54"/>
                  </a:cxn>
                  <a:cxn ang="0">
                    <a:pos x="11" y="69"/>
                  </a:cxn>
                  <a:cxn ang="0">
                    <a:pos x="15" y="81"/>
                  </a:cxn>
                  <a:cxn ang="0">
                    <a:pos x="16" y="94"/>
                  </a:cxn>
                  <a:cxn ang="0">
                    <a:pos x="19" y="107"/>
                  </a:cxn>
                  <a:cxn ang="0">
                    <a:pos x="21" y="119"/>
                  </a:cxn>
                  <a:cxn ang="0">
                    <a:pos x="24" y="132"/>
                  </a:cxn>
                  <a:cxn ang="0">
                    <a:pos x="27" y="146"/>
                  </a:cxn>
                  <a:cxn ang="0">
                    <a:pos x="28" y="158"/>
                  </a:cxn>
                  <a:cxn ang="0">
                    <a:pos x="32" y="171"/>
                  </a:cxn>
                  <a:cxn ang="0">
                    <a:pos x="36" y="183"/>
                  </a:cxn>
                  <a:cxn ang="0">
                    <a:pos x="43" y="197"/>
                  </a:cxn>
                  <a:cxn ang="0">
                    <a:pos x="50" y="193"/>
                  </a:cxn>
                  <a:cxn ang="0">
                    <a:pos x="57" y="190"/>
                  </a:cxn>
                  <a:cxn ang="0">
                    <a:pos x="62" y="185"/>
                  </a:cxn>
                  <a:cxn ang="0">
                    <a:pos x="67" y="181"/>
                  </a:cxn>
                  <a:cxn ang="0">
                    <a:pos x="73" y="169"/>
                  </a:cxn>
                  <a:cxn ang="0">
                    <a:pos x="77" y="156"/>
                  </a:cxn>
                  <a:cxn ang="0">
                    <a:pos x="75" y="142"/>
                  </a:cxn>
                  <a:cxn ang="0">
                    <a:pos x="73" y="128"/>
                  </a:cxn>
                  <a:cxn ang="0">
                    <a:pos x="69" y="115"/>
                  </a:cxn>
                  <a:cxn ang="0">
                    <a:pos x="66" y="104"/>
                  </a:cxn>
                  <a:cxn ang="0">
                    <a:pos x="57" y="100"/>
                  </a:cxn>
                  <a:cxn ang="0">
                    <a:pos x="50" y="96"/>
                  </a:cxn>
                  <a:cxn ang="0">
                    <a:pos x="44" y="90"/>
                  </a:cxn>
                  <a:cxn ang="0">
                    <a:pos x="42" y="85"/>
                  </a:cxn>
                  <a:cxn ang="0">
                    <a:pos x="35" y="71"/>
                  </a:cxn>
                  <a:cxn ang="0">
                    <a:pos x="34" y="58"/>
                  </a:cxn>
                  <a:cxn ang="0">
                    <a:pos x="32" y="50"/>
                  </a:cxn>
                  <a:cxn ang="0">
                    <a:pos x="31" y="42"/>
                  </a:cxn>
                  <a:cxn ang="0">
                    <a:pos x="30" y="34"/>
                  </a:cxn>
                  <a:cxn ang="0">
                    <a:pos x="30" y="27"/>
                  </a:cxn>
                  <a:cxn ang="0">
                    <a:pos x="27" y="19"/>
                  </a:cxn>
                  <a:cxn ang="0">
                    <a:pos x="24" y="11"/>
                  </a:cxn>
                  <a:cxn ang="0">
                    <a:pos x="21" y="4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77" h="197">
                    <a:moveTo>
                      <a:pt x="19" y="0"/>
                    </a:moveTo>
                    <a:lnTo>
                      <a:pt x="11" y="3"/>
                    </a:lnTo>
                    <a:lnTo>
                      <a:pt x="5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0" y="28"/>
                    </a:lnTo>
                    <a:lnTo>
                      <a:pt x="3" y="42"/>
                    </a:lnTo>
                    <a:lnTo>
                      <a:pt x="7" y="54"/>
                    </a:lnTo>
                    <a:lnTo>
                      <a:pt x="11" y="69"/>
                    </a:lnTo>
                    <a:lnTo>
                      <a:pt x="15" y="81"/>
                    </a:lnTo>
                    <a:lnTo>
                      <a:pt x="16" y="94"/>
                    </a:lnTo>
                    <a:lnTo>
                      <a:pt x="19" y="107"/>
                    </a:lnTo>
                    <a:lnTo>
                      <a:pt x="21" y="119"/>
                    </a:lnTo>
                    <a:lnTo>
                      <a:pt x="24" y="132"/>
                    </a:lnTo>
                    <a:lnTo>
                      <a:pt x="27" y="146"/>
                    </a:lnTo>
                    <a:lnTo>
                      <a:pt x="28" y="158"/>
                    </a:lnTo>
                    <a:lnTo>
                      <a:pt x="32" y="171"/>
                    </a:lnTo>
                    <a:lnTo>
                      <a:pt x="36" y="183"/>
                    </a:lnTo>
                    <a:lnTo>
                      <a:pt x="43" y="197"/>
                    </a:lnTo>
                    <a:lnTo>
                      <a:pt x="50" y="193"/>
                    </a:lnTo>
                    <a:lnTo>
                      <a:pt x="57" y="190"/>
                    </a:lnTo>
                    <a:lnTo>
                      <a:pt x="62" y="185"/>
                    </a:lnTo>
                    <a:lnTo>
                      <a:pt x="67" y="181"/>
                    </a:lnTo>
                    <a:lnTo>
                      <a:pt x="73" y="169"/>
                    </a:lnTo>
                    <a:lnTo>
                      <a:pt x="77" y="156"/>
                    </a:lnTo>
                    <a:lnTo>
                      <a:pt x="75" y="142"/>
                    </a:lnTo>
                    <a:lnTo>
                      <a:pt x="73" y="128"/>
                    </a:lnTo>
                    <a:lnTo>
                      <a:pt x="69" y="115"/>
                    </a:lnTo>
                    <a:lnTo>
                      <a:pt x="66" y="104"/>
                    </a:lnTo>
                    <a:lnTo>
                      <a:pt x="57" y="100"/>
                    </a:lnTo>
                    <a:lnTo>
                      <a:pt x="50" y="96"/>
                    </a:lnTo>
                    <a:lnTo>
                      <a:pt x="44" y="90"/>
                    </a:lnTo>
                    <a:lnTo>
                      <a:pt x="42" y="85"/>
                    </a:lnTo>
                    <a:lnTo>
                      <a:pt x="35" y="71"/>
                    </a:lnTo>
                    <a:lnTo>
                      <a:pt x="34" y="58"/>
                    </a:lnTo>
                    <a:lnTo>
                      <a:pt x="32" y="50"/>
                    </a:lnTo>
                    <a:lnTo>
                      <a:pt x="31" y="42"/>
                    </a:lnTo>
                    <a:lnTo>
                      <a:pt x="30" y="34"/>
                    </a:lnTo>
                    <a:lnTo>
                      <a:pt x="30" y="27"/>
                    </a:lnTo>
                    <a:lnTo>
                      <a:pt x="27" y="19"/>
                    </a:lnTo>
                    <a:lnTo>
                      <a:pt x="24" y="11"/>
                    </a:lnTo>
                    <a:lnTo>
                      <a:pt x="21" y="4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AAD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69" name="Freeform 317"/>
              <p:cNvSpPr>
                <a:spLocks/>
              </p:cNvSpPr>
              <p:nvPr/>
            </p:nvSpPr>
            <p:spPr bwMode="auto">
              <a:xfrm>
                <a:off x="4029" y="2908"/>
                <a:ext cx="39" cy="46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3" y="1"/>
                  </a:cxn>
                  <a:cxn ang="0">
                    <a:pos x="16" y="7"/>
                  </a:cxn>
                  <a:cxn ang="0">
                    <a:pos x="10" y="12"/>
                  </a:cxn>
                  <a:cxn ang="0">
                    <a:pos x="4" y="20"/>
                  </a:cxn>
                  <a:cxn ang="0">
                    <a:pos x="0" y="27"/>
                  </a:cxn>
                  <a:cxn ang="0">
                    <a:pos x="0" y="35"/>
                  </a:cxn>
                  <a:cxn ang="0">
                    <a:pos x="4" y="41"/>
                  </a:cxn>
                  <a:cxn ang="0">
                    <a:pos x="14" y="46"/>
                  </a:cxn>
                  <a:cxn ang="0">
                    <a:pos x="16" y="39"/>
                  </a:cxn>
                  <a:cxn ang="0">
                    <a:pos x="23" y="34"/>
                  </a:cxn>
                  <a:cxn ang="0">
                    <a:pos x="28" y="28"/>
                  </a:cxn>
                  <a:cxn ang="0">
                    <a:pos x="34" y="23"/>
                  </a:cxn>
                  <a:cxn ang="0">
                    <a:pos x="36" y="16"/>
                  </a:cxn>
                  <a:cxn ang="0">
                    <a:pos x="39" y="11"/>
                  </a:cxn>
                  <a:cxn ang="0">
                    <a:pos x="36" y="6"/>
                  </a:cxn>
                  <a:cxn ang="0">
                    <a:pos x="31" y="0"/>
                  </a:cxn>
                  <a:cxn ang="0">
                    <a:pos x="31" y="0"/>
                  </a:cxn>
                </a:cxnLst>
                <a:rect l="0" t="0" r="r" b="b"/>
                <a:pathLst>
                  <a:path w="39" h="46">
                    <a:moveTo>
                      <a:pt x="31" y="0"/>
                    </a:moveTo>
                    <a:lnTo>
                      <a:pt x="23" y="1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4" y="20"/>
                    </a:lnTo>
                    <a:lnTo>
                      <a:pt x="0" y="27"/>
                    </a:lnTo>
                    <a:lnTo>
                      <a:pt x="0" y="35"/>
                    </a:lnTo>
                    <a:lnTo>
                      <a:pt x="4" y="41"/>
                    </a:lnTo>
                    <a:lnTo>
                      <a:pt x="14" y="46"/>
                    </a:lnTo>
                    <a:lnTo>
                      <a:pt x="16" y="39"/>
                    </a:lnTo>
                    <a:lnTo>
                      <a:pt x="23" y="34"/>
                    </a:lnTo>
                    <a:lnTo>
                      <a:pt x="28" y="28"/>
                    </a:lnTo>
                    <a:lnTo>
                      <a:pt x="34" y="23"/>
                    </a:lnTo>
                    <a:lnTo>
                      <a:pt x="36" y="16"/>
                    </a:lnTo>
                    <a:lnTo>
                      <a:pt x="39" y="11"/>
                    </a:lnTo>
                    <a:lnTo>
                      <a:pt x="36" y="6"/>
                    </a:lnTo>
                    <a:lnTo>
                      <a:pt x="31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70" name="Freeform 318"/>
              <p:cNvSpPr>
                <a:spLocks/>
              </p:cNvSpPr>
              <p:nvPr/>
            </p:nvSpPr>
            <p:spPr bwMode="auto">
              <a:xfrm>
                <a:off x="3918" y="2930"/>
                <a:ext cx="168" cy="120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80" y="4"/>
                  </a:cxn>
                  <a:cxn ang="0">
                    <a:pos x="73" y="13"/>
                  </a:cxn>
                  <a:cxn ang="0">
                    <a:pos x="69" y="24"/>
                  </a:cxn>
                  <a:cxn ang="0">
                    <a:pos x="68" y="37"/>
                  </a:cxn>
                  <a:cxn ang="0">
                    <a:pos x="65" y="47"/>
                  </a:cxn>
                  <a:cxn ang="0">
                    <a:pos x="61" y="58"/>
                  </a:cxn>
                  <a:cxn ang="0">
                    <a:pos x="57" y="60"/>
                  </a:cxn>
                  <a:cxn ang="0">
                    <a:pos x="53" y="64"/>
                  </a:cxn>
                  <a:cxn ang="0">
                    <a:pos x="48" y="66"/>
                  </a:cxn>
                  <a:cxn ang="0">
                    <a:pos x="41" y="67"/>
                  </a:cxn>
                  <a:cxn ang="0">
                    <a:pos x="37" y="73"/>
                  </a:cxn>
                  <a:cxn ang="0">
                    <a:pos x="33" y="78"/>
                  </a:cxn>
                  <a:cxn ang="0">
                    <a:pos x="27" y="82"/>
                  </a:cxn>
                  <a:cxn ang="0">
                    <a:pos x="22" y="86"/>
                  </a:cxn>
                  <a:cxn ang="0">
                    <a:pos x="15" y="89"/>
                  </a:cxn>
                  <a:cxn ang="0">
                    <a:pos x="9" y="93"/>
                  </a:cxn>
                  <a:cxn ang="0">
                    <a:pos x="3" y="97"/>
                  </a:cxn>
                  <a:cxn ang="0">
                    <a:pos x="0" y="105"/>
                  </a:cxn>
                  <a:cxn ang="0">
                    <a:pos x="6" y="112"/>
                  </a:cxn>
                  <a:cxn ang="0">
                    <a:pos x="10" y="120"/>
                  </a:cxn>
                  <a:cxn ang="0">
                    <a:pos x="13" y="118"/>
                  </a:cxn>
                  <a:cxn ang="0">
                    <a:pos x="19" y="117"/>
                  </a:cxn>
                  <a:cxn ang="0">
                    <a:pos x="26" y="114"/>
                  </a:cxn>
                  <a:cxn ang="0">
                    <a:pos x="34" y="112"/>
                  </a:cxn>
                  <a:cxn ang="0">
                    <a:pos x="42" y="102"/>
                  </a:cxn>
                  <a:cxn ang="0">
                    <a:pos x="41" y="90"/>
                  </a:cxn>
                  <a:cxn ang="0">
                    <a:pos x="52" y="89"/>
                  </a:cxn>
                  <a:cxn ang="0">
                    <a:pos x="65" y="89"/>
                  </a:cxn>
                  <a:cxn ang="0">
                    <a:pos x="77" y="87"/>
                  </a:cxn>
                  <a:cxn ang="0">
                    <a:pos x="92" y="85"/>
                  </a:cxn>
                  <a:cxn ang="0">
                    <a:pos x="103" y="79"/>
                  </a:cxn>
                  <a:cxn ang="0">
                    <a:pos x="112" y="74"/>
                  </a:cxn>
                  <a:cxn ang="0">
                    <a:pos x="121" y="66"/>
                  </a:cxn>
                  <a:cxn ang="0">
                    <a:pos x="125" y="55"/>
                  </a:cxn>
                  <a:cxn ang="0">
                    <a:pos x="129" y="59"/>
                  </a:cxn>
                  <a:cxn ang="0">
                    <a:pos x="138" y="60"/>
                  </a:cxn>
                  <a:cxn ang="0">
                    <a:pos x="147" y="58"/>
                  </a:cxn>
                  <a:cxn ang="0">
                    <a:pos x="158" y="54"/>
                  </a:cxn>
                  <a:cxn ang="0">
                    <a:pos x="165" y="46"/>
                  </a:cxn>
                  <a:cxn ang="0">
                    <a:pos x="168" y="39"/>
                  </a:cxn>
                  <a:cxn ang="0">
                    <a:pos x="165" y="32"/>
                  </a:cxn>
                  <a:cxn ang="0">
                    <a:pos x="156" y="28"/>
                  </a:cxn>
                  <a:cxn ang="0">
                    <a:pos x="147" y="24"/>
                  </a:cxn>
                  <a:cxn ang="0">
                    <a:pos x="139" y="24"/>
                  </a:cxn>
                  <a:cxn ang="0">
                    <a:pos x="133" y="24"/>
                  </a:cxn>
                  <a:cxn ang="0">
                    <a:pos x="126" y="28"/>
                  </a:cxn>
                  <a:cxn ang="0">
                    <a:pos x="118" y="29"/>
                  </a:cxn>
                  <a:cxn ang="0">
                    <a:pos x="111" y="31"/>
                  </a:cxn>
                  <a:cxn ang="0">
                    <a:pos x="103" y="31"/>
                  </a:cxn>
                  <a:cxn ang="0">
                    <a:pos x="96" y="31"/>
                  </a:cxn>
                  <a:cxn ang="0">
                    <a:pos x="96" y="23"/>
                  </a:cxn>
                  <a:cxn ang="0">
                    <a:pos x="95" y="13"/>
                  </a:cxn>
                  <a:cxn ang="0">
                    <a:pos x="92" y="4"/>
                  </a:cxn>
                  <a:cxn ang="0">
                    <a:pos x="92" y="0"/>
                  </a:cxn>
                  <a:cxn ang="0">
                    <a:pos x="92" y="0"/>
                  </a:cxn>
                </a:cxnLst>
                <a:rect l="0" t="0" r="r" b="b"/>
                <a:pathLst>
                  <a:path w="168" h="120">
                    <a:moveTo>
                      <a:pt x="92" y="0"/>
                    </a:moveTo>
                    <a:lnTo>
                      <a:pt x="80" y="4"/>
                    </a:lnTo>
                    <a:lnTo>
                      <a:pt x="73" y="13"/>
                    </a:lnTo>
                    <a:lnTo>
                      <a:pt x="69" y="24"/>
                    </a:lnTo>
                    <a:lnTo>
                      <a:pt x="68" y="37"/>
                    </a:lnTo>
                    <a:lnTo>
                      <a:pt x="65" y="47"/>
                    </a:lnTo>
                    <a:lnTo>
                      <a:pt x="61" y="58"/>
                    </a:lnTo>
                    <a:lnTo>
                      <a:pt x="57" y="60"/>
                    </a:lnTo>
                    <a:lnTo>
                      <a:pt x="53" y="64"/>
                    </a:lnTo>
                    <a:lnTo>
                      <a:pt x="48" y="66"/>
                    </a:lnTo>
                    <a:lnTo>
                      <a:pt x="41" y="67"/>
                    </a:lnTo>
                    <a:lnTo>
                      <a:pt x="37" y="73"/>
                    </a:lnTo>
                    <a:lnTo>
                      <a:pt x="33" y="78"/>
                    </a:lnTo>
                    <a:lnTo>
                      <a:pt x="27" y="82"/>
                    </a:lnTo>
                    <a:lnTo>
                      <a:pt x="22" y="86"/>
                    </a:lnTo>
                    <a:lnTo>
                      <a:pt x="15" y="89"/>
                    </a:lnTo>
                    <a:lnTo>
                      <a:pt x="9" y="93"/>
                    </a:lnTo>
                    <a:lnTo>
                      <a:pt x="3" y="97"/>
                    </a:lnTo>
                    <a:lnTo>
                      <a:pt x="0" y="105"/>
                    </a:lnTo>
                    <a:lnTo>
                      <a:pt x="6" y="112"/>
                    </a:lnTo>
                    <a:lnTo>
                      <a:pt x="10" y="120"/>
                    </a:lnTo>
                    <a:lnTo>
                      <a:pt x="13" y="118"/>
                    </a:lnTo>
                    <a:lnTo>
                      <a:pt x="19" y="117"/>
                    </a:lnTo>
                    <a:lnTo>
                      <a:pt x="26" y="114"/>
                    </a:lnTo>
                    <a:lnTo>
                      <a:pt x="34" y="112"/>
                    </a:lnTo>
                    <a:lnTo>
                      <a:pt x="42" y="102"/>
                    </a:lnTo>
                    <a:lnTo>
                      <a:pt x="41" y="90"/>
                    </a:lnTo>
                    <a:lnTo>
                      <a:pt x="52" y="89"/>
                    </a:lnTo>
                    <a:lnTo>
                      <a:pt x="65" y="89"/>
                    </a:lnTo>
                    <a:lnTo>
                      <a:pt x="77" y="87"/>
                    </a:lnTo>
                    <a:lnTo>
                      <a:pt x="92" y="85"/>
                    </a:lnTo>
                    <a:lnTo>
                      <a:pt x="103" y="79"/>
                    </a:lnTo>
                    <a:lnTo>
                      <a:pt x="112" y="74"/>
                    </a:lnTo>
                    <a:lnTo>
                      <a:pt x="121" y="66"/>
                    </a:lnTo>
                    <a:lnTo>
                      <a:pt x="125" y="55"/>
                    </a:lnTo>
                    <a:lnTo>
                      <a:pt x="129" y="59"/>
                    </a:lnTo>
                    <a:lnTo>
                      <a:pt x="138" y="60"/>
                    </a:lnTo>
                    <a:lnTo>
                      <a:pt x="147" y="58"/>
                    </a:lnTo>
                    <a:lnTo>
                      <a:pt x="158" y="54"/>
                    </a:lnTo>
                    <a:lnTo>
                      <a:pt x="165" y="46"/>
                    </a:lnTo>
                    <a:lnTo>
                      <a:pt x="168" y="39"/>
                    </a:lnTo>
                    <a:lnTo>
                      <a:pt x="165" y="32"/>
                    </a:lnTo>
                    <a:lnTo>
                      <a:pt x="156" y="28"/>
                    </a:lnTo>
                    <a:lnTo>
                      <a:pt x="147" y="24"/>
                    </a:lnTo>
                    <a:lnTo>
                      <a:pt x="139" y="24"/>
                    </a:lnTo>
                    <a:lnTo>
                      <a:pt x="133" y="24"/>
                    </a:lnTo>
                    <a:lnTo>
                      <a:pt x="126" y="28"/>
                    </a:lnTo>
                    <a:lnTo>
                      <a:pt x="118" y="29"/>
                    </a:lnTo>
                    <a:lnTo>
                      <a:pt x="111" y="31"/>
                    </a:lnTo>
                    <a:lnTo>
                      <a:pt x="103" y="31"/>
                    </a:lnTo>
                    <a:lnTo>
                      <a:pt x="96" y="31"/>
                    </a:lnTo>
                    <a:lnTo>
                      <a:pt x="96" y="23"/>
                    </a:lnTo>
                    <a:lnTo>
                      <a:pt x="95" y="13"/>
                    </a:lnTo>
                    <a:lnTo>
                      <a:pt x="92" y="4"/>
                    </a:lnTo>
                    <a:lnTo>
                      <a:pt x="92" y="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71" name="Freeform 319"/>
              <p:cNvSpPr>
                <a:spLocks/>
              </p:cNvSpPr>
              <p:nvPr/>
            </p:nvSpPr>
            <p:spPr bwMode="auto">
              <a:xfrm>
                <a:off x="3990" y="3410"/>
                <a:ext cx="42" cy="20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7" y="3"/>
                  </a:cxn>
                  <a:cxn ang="0">
                    <a:pos x="3" y="9"/>
                  </a:cxn>
                  <a:cxn ang="0">
                    <a:pos x="0" y="17"/>
                  </a:cxn>
                  <a:cxn ang="0">
                    <a:pos x="0" y="28"/>
                  </a:cxn>
                  <a:cxn ang="0">
                    <a:pos x="0" y="36"/>
                  </a:cxn>
                  <a:cxn ang="0">
                    <a:pos x="3" y="46"/>
                  </a:cxn>
                  <a:cxn ang="0">
                    <a:pos x="7" y="50"/>
                  </a:cxn>
                  <a:cxn ang="0">
                    <a:pos x="15" y="52"/>
                  </a:cxn>
                  <a:cxn ang="0">
                    <a:pos x="8" y="65"/>
                  </a:cxn>
                  <a:cxn ang="0">
                    <a:pos x="5" y="78"/>
                  </a:cxn>
                  <a:cxn ang="0">
                    <a:pos x="4" y="92"/>
                  </a:cxn>
                  <a:cxn ang="0">
                    <a:pos x="5" y="106"/>
                  </a:cxn>
                  <a:cxn ang="0">
                    <a:pos x="7" y="120"/>
                  </a:cxn>
                  <a:cxn ang="0">
                    <a:pos x="9" y="135"/>
                  </a:cxn>
                  <a:cxn ang="0">
                    <a:pos x="9" y="148"/>
                  </a:cxn>
                  <a:cxn ang="0">
                    <a:pos x="9" y="163"/>
                  </a:cxn>
                  <a:cxn ang="0">
                    <a:pos x="11" y="171"/>
                  </a:cxn>
                  <a:cxn ang="0">
                    <a:pos x="15" y="183"/>
                  </a:cxn>
                  <a:cxn ang="0">
                    <a:pos x="18" y="195"/>
                  </a:cxn>
                  <a:cxn ang="0">
                    <a:pos x="22" y="203"/>
                  </a:cxn>
                  <a:cxn ang="0">
                    <a:pos x="32" y="198"/>
                  </a:cxn>
                  <a:cxn ang="0">
                    <a:pos x="42" y="194"/>
                  </a:cxn>
                  <a:cxn ang="0">
                    <a:pos x="40" y="182"/>
                  </a:cxn>
                  <a:cxn ang="0">
                    <a:pos x="39" y="171"/>
                  </a:cxn>
                  <a:cxn ang="0">
                    <a:pos x="39" y="160"/>
                  </a:cxn>
                  <a:cxn ang="0">
                    <a:pos x="39" y="150"/>
                  </a:cxn>
                  <a:cxn ang="0">
                    <a:pos x="39" y="137"/>
                  </a:cxn>
                  <a:cxn ang="0">
                    <a:pos x="40" y="127"/>
                  </a:cxn>
                  <a:cxn ang="0">
                    <a:pos x="40" y="116"/>
                  </a:cxn>
                  <a:cxn ang="0">
                    <a:pos x="42" y="106"/>
                  </a:cxn>
                  <a:cxn ang="0">
                    <a:pos x="42" y="94"/>
                  </a:cxn>
                  <a:cxn ang="0">
                    <a:pos x="42" y="83"/>
                  </a:cxn>
                  <a:cxn ang="0">
                    <a:pos x="42" y="73"/>
                  </a:cxn>
                  <a:cxn ang="0">
                    <a:pos x="42" y="62"/>
                  </a:cxn>
                  <a:cxn ang="0">
                    <a:pos x="40" y="51"/>
                  </a:cxn>
                  <a:cxn ang="0">
                    <a:pos x="39" y="42"/>
                  </a:cxn>
                  <a:cxn ang="0">
                    <a:pos x="38" y="31"/>
                  </a:cxn>
                  <a:cxn ang="0">
                    <a:pos x="36" y="21"/>
                  </a:cxn>
                  <a:cxn ang="0">
                    <a:pos x="30" y="17"/>
                  </a:cxn>
                  <a:cxn ang="0">
                    <a:pos x="23" y="12"/>
                  </a:cxn>
                  <a:cxn ang="0">
                    <a:pos x="15" y="4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42" h="203">
                    <a:moveTo>
                      <a:pt x="12" y="0"/>
                    </a:moveTo>
                    <a:lnTo>
                      <a:pt x="7" y="3"/>
                    </a:lnTo>
                    <a:lnTo>
                      <a:pt x="3" y="9"/>
                    </a:lnTo>
                    <a:lnTo>
                      <a:pt x="0" y="17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3" y="46"/>
                    </a:lnTo>
                    <a:lnTo>
                      <a:pt x="7" y="50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5" y="78"/>
                    </a:lnTo>
                    <a:lnTo>
                      <a:pt x="4" y="92"/>
                    </a:lnTo>
                    <a:lnTo>
                      <a:pt x="5" y="106"/>
                    </a:lnTo>
                    <a:lnTo>
                      <a:pt x="7" y="120"/>
                    </a:lnTo>
                    <a:lnTo>
                      <a:pt x="9" y="135"/>
                    </a:lnTo>
                    <a:lnTo>
                      <a:pt x="9" y="148"/>
                    </a:lnTo>
                    <a:lnTo>
                      <a:pt x="9" y="163"/>
                    </a:lnTo>
                    <a:lnTo>
                      <a:pt x="11" y="171"/>
                    </a:lnTo>
                    <a:lnTo>
                      <a:pt x="15" y="183"/>
                    </a:lnTo>
                    <a:lnTo>
                      <a:pt x="18" y="195"/>
                    </a:lnTo>
                    <a:lnTo>
                      <a:pt x="22" y="203"/>
                    </a:lnTo>
                    <a:lnTo>
                      <a:pt x="32" y="198"/>
                    </a:lnTo>
                    <a:lnTo>
                      <a:pt x="42" y="194"/>
                    </a:lnTo>
                    <a:lnTo>
                      <a:pt x="40" y="182"/>
                    </a:lnTo>
                    <a:lnTo>
                      <a:pt x="39" y="171"/>
                    </a:lnTo>
                    <a:lnTo>
                      <a:pt x="39" y="160"/>
                    </a:lnTo>
                    <a:lnTo>
                      <a:pt x="39" y="150"/>
                    </a:lnTo>
                    <a:lnTo>
                      <a:pt x="39" y="137"/>
                    </a:lnTo>
                    <a:lnTo>
                      <a:pt x="40" y="127"/>
                    </a:lnTo>
                    <a:lnTo>
                      <a:pt x="40" y="116"/>
                    </a:lnTo>
                    <a:lnTo>
                      <a:pt x="42" y="106"/>
                    </a:lnTo>
                    <a:lnTo>
                      <a:pt x="42" y="94"/>
                    </a:lnTo>
                    <a:lnTo>
                      <a:pt x="42" y="83"/>
                    </a:lnTo>
                    <a:lnTo>
                      <a:pt x="42" y="73"/>
                    </a:lnTo>
                    <a:lnTo>
                      <a:pt x="42" y="62"/>
                    </a:lnTo>
                    <a:lnTo>
                      <a:pt x="40" y="51"/>
                    </a:lnTo>
                    <a:lnTo>
                      <a:pt x="39" y="42"/>
                    </a:lnTo>
                    <a:lnTo>
                      <a:pt x="38" y="31"/>
                    </a:lnTo>
                    <a:lnTo>
                      <a:pt x="36" y="21"/>
                    </a:lnTo>
                    <a:lnTo>
                      <a:pt x="30" y="17"/>
                    </a:lnTo>
                    <a:lnTo>
                      <a:pt x="23" y="12"/>
                    </a:lnTo>
                    <a:lnTo>
                      <a:pt x="15" y="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72" name="Freeform 320"/>
              <p:cNvSpPr>
                <a:spLocks/>
              </p:cNvSpPr>
              <p:nvPr/>
            </p:nvSpPr>
            <p:spPr bwMode="auto">
              <a:xfrm>
                <a:off x="4292" y="3272"/>
                <a:ext cx="81" cy="15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" y="10"/>
                  </a:cxn>
                  <a:cxn ang="0">
                    <a:pos x="0" y="22"/>
                  </a:cxn>
                  <a:cxn ang="0">
                    <a:pos x="0" y="35"/>
                  </a:cxn>
                  <a:cxn ang="0">
                    <a:pos x="5" y="50"/>
                  </a:cxn>
                  <a:cxn ang="0">
                    <a:pos x="10" y="64"/>
                  </a:cxn>
                  <a:cxn ang="0">
                    <a:pos x="16" y="78"/>
                  </a:cxn>
                  <a:cxn ang="0">
                    <a:pos x="23" y="92"/>
                  </a:cxn>
                  <a:cxn ang="0">
                    <a:pos x="28" y="105"/>
                  </a:cxn>
                  <a:cxn ang="0">
                    <a:pos x="36" y="116"/>
                  </a:cxn>
                  <a:cxn ang="0">
                    <a:pos x="45" y="127"/>
                  </a:cxn>
                  <a:cxn ang="0">
                    <a:pos x="51" y="138"/>
                  </a:cxn>
                  <a:cxn ang="0">
                    <a:pos x="62" y="150"/>
                  </a:cxn>
                  <a:cxn ang="0">
                    <a:pos x="69" y="146"/>
                  </a:cxn>
                  <a:cxn ang="0">
                    <a:pos x="78" y="143"/>
                  </a:cxn>
                  <a:cxn ang="0">
                    <a:pos x="80" y="134"/>
                  </a:cxn>
                  <a:cxn ang="0">
                    <a:pos x="81" y="126"/>
                  </a:cxn>
                  <a:cxn ang="0">
                    <a:pos x="80" y="119"/>
                  </a:cxn>
                  <a:cxn ang="0">
                    <a:pos x="80" y="112"/>
                  </a:cxn>
                  <a:cxn ang="0">
                    <a:pos x="73" y="100"/>
                  </a:cxn>
                  <a:cxn ang="0">
                    <a:pos x="66" y="88"/>
                  </a:cxn>
                  <a:cxn ang="0">
                    <a:pos x="55" y="76"/>
                  </a:cxn>
                  <a:cxn ang="0">
                    <a:pos x="47" y="65"/>
                  </a:cxn>
                  <a:cxn ang="0">
                    <a:pos x="41" y="53"/>
                  </a:cxn>
                  <a:cxn ang="0">
                    <a:pos x="38" y="42"/>
                  </a:cxn>
                  <a:cxn ang="0">
                    <a:pos x="41" y="30"/>
                  </a:cxn>
                  <a:cxn ang="0">
                    <a:pos x="41" y="23"/>
                  </a:cxn>
                  <a:cxn ang="0">
                    <a:pos x="38" y="18"/>
                  </a:cxn>
                  <a:cxn ang="0">
                    <a:pos x="35" y="15"/>
                  </a:cxn>
                  <a:cxn ang="0">
                    <a:pos x="28" y="11"/>
                  </a:cxn>
                  <a:cxn ang="0">
                    <a:pos x="23" y="10"/>
                  </a:cxn>
                  <a:cxn ang="0">
                    <a:pos x="16" y="4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81" h="150">
                    <a:moveTo>
                      <a:pt x="12" y="0"/>
                    </a:moveTo>
                    <a:lnTo>
                      <a:pt x="3" y="10"/>
                    </a:lnTo>
                    <a:lnTo>
                      <a:pt x="0" y="22"/>
                    </a:lnTo>
                    <a:lnTo>
                      <a:pt x="0" y="35"/>
                    </a:lnTo>
                    <a:lnTo>
                      <a:pt x="5" y="50"/>
                    </a:lnTo>
                    <a:lnTo>
                      <a:pt x="10" y="64"/>
                    </a:lnTo>
                    <a:lnTo>
                      <a:pt x="16" y="78"/>
                    </a:lnTo>
                    <a:lnTo>
                      <a:pt x="23" y="92"/>
                    </a:lnTo>
                    <a:lnTo>
                      <a:pt x="28" y="105"/>
                    </a:lnTo>
                    <a:lnTo>
                      <a:pt x="36" y="116"/>
                    </a:lnTo>
                    <a:lnTo>
                      <a:pt x="45" y="127"/>
                    </a:lnTo>
                    <a:lnTo>
                      <a:pt x="51" y="138"/>
                    </a:lnTo>
                    <a:lnTo>
                      <a:pt x="62" y="150"/>
                    </a:lnTo>
                    <a:lnTo>
                      <a:pt x="69" y="146"/>
                    </a:lnTo>
                    <a:lnTo>
                      <a:pt x="78" y="143"/>
                    </a:lnTo>
                    <a:lnTo>
                      <a:pt x="80" y="134"/>
                    </a:lnTo>
                    <a:lnTo>
                      <a:pt x="81" y="126"/>
                    </a:lnTo>
                    <a:lnTo>
                      <a:pt x="80" y="119"/>
                    </a:lnTo>
                    <a:lnTo>
                      <a:pt x="80" y="112"/>
                    </a:lnTo>
                    <a:lnTo>
                      <a:pt x="73" y="100"/>
                    </a:lnTo>
                    <a:lnTo>
                      <a:pt x="66" y="88"/>
                    </a:lnTo>
                    <a:lnTo>
                      <a:pt x="55" y="76"/>
                    </a:lnTo>
                    <a:lnTo>
                      <a:pt x="47" y="65"/>
                    </a:lnTo>
                    <a:lnTo>
                      <a:pt x="41" y="53"/>
                    </a:lnTo>
                    <a:lnTo>
                      <a:pt x="38" y="42"/>
                    </a:lnTo>
                    <a:lnTo>
                      <a:pt x="41" y="30"/>
                    </a:lnTo>
                    <a:lnTo>
                      <a:pt x="41" y="23"/>
                    </a:lnTo>
                    <a:lnTo>
                      <a:pt x="38" y="18"/>
                    </a:lnTo>
                    <a:lnTo>
                      <a:pt x="35" y="15"/>
                    </a:lnTo>
                    <a:lnTo>
                      <a:pt x="28" y="11"/>
                    </a:lnTo>
                    <a:lnTo>
                      <a:pt x="23" y="10"/>
                    </a:lnTo>
                    <a:lnTo>
                      <a:pt x="16" y="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73" name="Freeform 321"/>
              <p:cNvSpPr>
                <a:spLocks/>
              </p:cNvSpPr>
              <p:nvPr/>
            </p:nvSpPr>
            <p:spPr bwMode="auto">
              <a:xfrm>
                <a:off x="3392" y="2899"/>
                <a:ext cx="249" cy="129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2" y="2"/>
                  </a:cxn>
                  <a:cxn ang="0">
                    <a:pos x="14" y="13"/>
                  </a:cxn>
                  <a:cxn ang="0">
                    <a:pos x="6" y="24"/>
                  </a:cxn>
                  <a:cxn ang="0">
                    <a:pos x="0" y="35"/>
                  </a:cxn>
                  <a:cxn ang="0">
                    <a:pos x="6" y="44"/>
                  </a:cxn>
                  <a:cxn ang="0">
                    <a:pos x="13" y="51"/>
                  </a:cxn>
                  <a:cxn ang="0">
                    <a:pos x="23" y="55"/>
                  </a:cxn>
                  <a:cxn ang="0">
                    <a:pos x="36" y="60"/>
                  </a:cxn>
                  <a:cxn ang="0">
                    <a:pos x="48" y="63"/>
                  </a:cxn>
                  <a:cxn ang="0">
                    <a:pos x="60" y="67"/>
                  </a:cxn>
                  <a:cxn ang="0">
                    <a:pos x="69" y="72"/>
                  </a:cxn>
                  <a:cxn ang="0">
                    <a:pos x="80" y="83"/>
                  </a:cxn>
                  <a:cxn ang="0">
                    <a:pos x="90" y="86"/>
                  </a:cxn>
                  <a:cxn ang="0">
                    <a:pos x="100" y="89"/>
                  </a:cxn>
                  <a:cxn ang="0">
                    <a:pos x="110" y="93"/>
                  </a:cxn>
                  <a:cxn ang="0">
                    <a:pos x="121" y="97"/>
                  </a:cxn>
                  <a:cxn ang="0">
                    <a:pos x="130" y="101"/>
                  </a:cxn>
                  <a:cxn ang="0">
                    <a:pos x="141" y="105"/>
                  </a:cxn>
                  <a:cxn ang="0">
                    <a:pos x="150" y="109"/>
                  </a:cxn>
                  <a:cxn ang="0">
                    <a:pos x="161" y="113"/>
                  </a:cxn>
                  <a:cxn ang="0">
                    <a:pos x="170" y="116"/>
                  </a:cxn>
                  <a:cxn ang="0">
                    <a:pos x="181" y="120"/>
                  </a:cxn>
                  <a:cxn ang="0">
                    <a:pos x="191" y="122"/>
                  </a:cxn>
                  <a:cxn ang="0">
                    <a:pos x="201" y="125"/>
                  </a:cxn>
                  <a:cxn ang="0">
                    <a:pos x="212" y="126"/>
                  </a:cxn>
                  <a:cxn ang="0">
                    <a:pos x="223" y="128"/>
                  </a:cxn>
                  <a:cxn ang="0">
                    <a:pos x="235" y="128"/>
                  </a:cxn>
                  <a:cxn ang="0">
                    <a:pos x="247" y="129"/>
                  </a:cxn>
                  <a:cxn ang="0">
                    <a:pos x="247" y="117"/>
                  </a:cxn>
                  <a:cxn ang="0">
                    <a:pos x="249" y="109"/>
                  </a:cxn>
                  <a:cxn ang="0">
                    <a:pos x="235" y="105"/>
                  </a:cxn>
                  <a:cxn ang="0">
                    <a:pos x="222" y="102"/>
                  </a:cxn>
                  <a:cxn ang="0">
                    <a:pos x="208" y="101"/>
                  </a:cxn>
                  <a:cxn ang="0">
                    <a:pos x="196" y="99"/>
                  </a:cxn>
                  <a:cxn ang="0">
                    <a:pos x="181" y="97"/>
                  </a:cxn>
                  <a:cxn ang="0">
                    <a:pos x="169" y="94"/>
                  </a:cxn>
                  <a:cxn ang="0">
                    <a:pos x="156" y="89"/>
                  </a:cxn>
                  <a:cxn ang="0">
                    <a:pos x="143" y="83"/>
                  </a:cxn>
                  <a:cxn ang="0">
                    <a:pos x="130" y="78"/>
                  </a:cxn>
                  <a:cxn ang="0">
                    <a:pos x="118" y="72"/>
                  </a:cxn>
                  <a:cxn ang="0">
                    <a:pos x="106" y="67"/>
                  </a:cxn>
                  <a:cxn ang="0">
                    <a:pos x="94" y="62"/>
                  </a:cxn>
                  <a:cxn ang="0">
                    <a:pos x="80" y="55"/>
                  </a:cxn>
                  <a:cxn ang="0">
                    <a:pos x="67" y="51"/>
                  </a:cxn>
                  <a:cxn ang="0">
                    <a:pos x="53" y="44"/>
                  </a:cxn>
                  <a:cxn ang="0">
                    <a:pos x="41" y="40"/>
                  </a:cxn>
                  <a:cxn ang="0">
                    <a:pos x="37" y="29"/>
                  </a:cxn>
                  <a:cxn ang="0">
                    <a:pos x="40" y="19"/>
                  </a:cxn>
                  <a:cxn ang="0">
                    <a:pos x="40" y="6"/>
                  </a:cxn>
                  <a:cxn ang="0">
                    <a:pos x="34" y="0"/>
                  </a:cxn>
                  <a:cxn ang="0">
                    <a:pos x="34" y="0"/>
                  </a:cxn>
                </a:cxnLst>
                <a:rect l="0" t="0" r="r" b="b"/>
                <a:pathLst>
                  <a:path w="249" h="129">
                    <a:moveTo>
                      <a:pt x="34" y="0"/>
                    </a:moveTo>
                    <a:lnTo>
                      <a:pt x="22" y="2"/>
                    </a:lnTo>
                    <a:lnTo>
                      <a:pt x="14" y="13"/>
                    </a:lnTo>
                    <a:lnTo>
                      <a:pt x="6" y="24"/>
                    </a:lnTo>
                    <a:lnTo>
                      <a:pt x="0" y="35"/>
                    </a:lnTo>
                    <a:lnTo>
                      <a:pt x="6" y="44"/>
                    </a:lnTo>
                    <a:lnTo>
                      <a:pt x="13" y="51"/>
                    </a:lnTo>
                    <a:lnTo>
                      <a:pt x="23" y="55"/>
                    </a:lnTo>
                    <a:lnTo>
                      <a:pt x="36" y="60"/>
                    </a:lnTo>
                    <a:lnTo>
                      <a:pt x="48" y="63"/>
                    </a:lnTo>
                    <a:lnTo>
                      <a:pt x="60" y="67"/>
                    </a:lnTo>
                    <a:lnTo>
                      <a:pt x="69" y="72"/>
                    </a:lnTo>
                    <a:lnTo>
                      <a:pt x="80" y="83"/>
                    </a:lnTo>
                    <a:lnTo>
                      <a:pt x="90" y="86"/>
                    </a:lnTo>
                    <a:lnTo>
                      <a:pt x="100" y="89"/>
                    </a:lnTo>
                    <a:lnTo>
                      <a:pt x="110" y="93"/>
                    </a:lnTo>
                    <a:lnTo>
                      <a:pt x="121" y="97"/>
                    </a:lnTo>
                    <a:lnTo>
                      <a:pt x="130" y="101"/>
                    </a:lnTo>
                    <a:lnTo>
                      <a:pt x="141" y="105"/>
                    </a:lnTo>
                    <a:lnTo>
                      <a:pt x="150" y="109"/>
                    </a:lnTo>
                    <a:lnTo>
                      <a:pt x="161" y="113"/>
                    </a:lnTo>
                    <a:lnTo>
                      <a:pt x="170" y="116"/>
                    </a:lnTo>
                    <a:lnTo>
                      <a:pt x="181" y="120"/>
                    </a:lnTo>
                    <a:lnTo>
                      <a:pt x="191" y="122"/>
                    </a:lnTo>
                    <a:lnTo>
                      <a:pt x="201" y="125"/>
                    </a:lnTo>
                    <a:lnTo>
                      <a:pt x="212" y="126"/>
                    </a:lnTo>
                    <a:lnTo>
                      <a:pt x="223" y="128"/>
                    </a:lnTo>
                    <a:lnTo>
                      <a:pt x="235" y="128"/>
                    </a:lnTo>
                    <a:lnTo>
                      <a:pt x="247" y="129"/>
                    </a:lnTo>
                    <a:lnTo>
                      <a:pt x="247" y="117"/>
                    </a:lnTo>
                    <a:lnTo>
                      <a:pt x="249" y="109"/>
                    </a:lnTo>
                    <a:lnTo>
                      <a:pt x="235" y="105"/>
                    </a:lnTo>
                    <a:lnTo>
                      <a:pt x="222" y="102"/>
                    </a:lnTo>
                    <a:lnTo>
                      <a:pt x="208" y="101"/>
                    </a:lnTo>
                    <a:lnTo>
                      <a:pt x="196" y="99"/>
                    </a:lnTo>
                    <a:lnTo>
                      <a:pt x="181" y="97"/>
                    </a:lnTo>
                    <a:lnTo>
                      <a:pt x="169" y="94"/>
                    </a:lnTo>
                    <a:lnTo>
                      <a:pt x="156" y="89"/>
                    </a:lnTo>
                    <a:lnTo>
                      <a:pt x="143" y="83"/>
                    </a:lnTo>
                    <a:lnTo>
                      <a:pt x="130" y="78"/>
                    </a:lnTo>
                    <a:lnTo>
                      <a:pt x="118" y="72"/>
                    </a:lnTo>
                    <a:lnTo>
                      <a:pt x="106" y="67"/>
                    </a:lnTo>
                    <a:lnTo>
                      <a:pt x="94" y="62"/>
                    </a:lnTo>
                    <a:lnTo>
                      <a:pt x="80" y="55"/>
                    </a:lnTo>
                    <a:lnTo>
                      <a:pt x="67" y="51"/>
                    </a:lnTo>
                    <a:lnTo>
                      <a:pt x="53" y="44"/>
                    </a:lnTo>
                    <a:lnTo>
                      <a:pt x="41" y="40"/>
                    </a:lnTo>
                    <a:lnTo>
                      <a:pt x="37" y="29"/>
                    </a:lnTo>
                    <a:lnTo>
                      <a:pt x="40" y="19"/>
                    </a:lnTo>
                    <a:lnTo>
                      <a:pt x="40" y="6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CC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74" name="Freeform 322"/>
              <p:cNvSpPr>
                <a:spLocks/>
              </p:cNvSpPr>
              <p:nvPr/>
            </p:nvSpPr>
            <p:spPr bwMode="auto">
              <a:xfrm>
                <a:off x="3360" y="2961"/>
                <a:ext cx="26" cy="7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7" y="5"/>
                  </a:cxn>
                  <a:cxn ang="0">
                    <a:pos x="3" y="13"/>
                  </a:cxn>
                  <a:cxn ang="0">
                    <a:pos x="0" y="23"/>
                  </a:cxn>
                  <a:cxn ang="0">
                    <a:pos x="1" y="35"/>
                  </a:cxn>
                  <a:cxn ang="0">
                    <a:pos x="3" y="44"/>
                  </a:cxn>
                  <a:cxn ang="0">
                    <a:pos x="7" y="56"/>
                  </a:cxn>
                  <a:cxn ang="0">
                    <a:pos x="7" y="67"/>
                  </a:cxn>
                  <a:cxn ang="0">
                    <a:pos x="8" y="78"/>
                  </a:cxn>
                  <a:cxn ang="0">
                    <a:pos x="18" y="77"/>
                  </a:cxn>
                  <a:cxn ang="0">
                    <a:pos x="26" y="74"/>
                  </a:cxn>
                  <a:cxn ang="0">
                    <a:pos x="20" y="63"/>
                  </a:cxn>
                  <a:cxn ang="0">
                    <a:pos x="20" y="54"/>
                  </a:cxn>
                  <a:cxn ang="0">
                    <a:pos x="22" y="43"/>
                  </a:cxn>
                  <a:cxn ang="0">
                    <a:pos x="26" y="35"/>
                  </a:cxn>
                  <a:cxn ang="0">
                    <a:pos x="26" y="24"/>
                  </a:cxn>
                  <a:cxn ang="0">
                    <a:pos x="26" y="15"/>
                  </a:cxn>
                  <a:cxn ang="0">
                    <a:pos x="24" y="6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26" h="78">
                    <a:moveTo>
                      <a:pt x="19" y="0"/>
                    </a:moveTo>
                    <a:lnTo>
                      <a:pt x="7" y="5"/>
                    </a:lnTo>
                    <a:lnTo>
                      <a:pt x="3" y="13"/>
                    </a:lnTo>
                    <a:lnTo>
                      <a:pt x="0" y="23"/>
                    </a:lnTo>
                    <a:lnTo>
                      <a:pt x="1" y="35"/>
                    </a:lnTo>
                    <a:lnTo>
                      <a:pt x="3" y="44"/>
                    </a:lnTo>
                    <a:lnTo>
                      <a:pt x="7" y="56"/>
                    </a:lnTo>
                    <a:lnTo>
                      <a:pt x="7" y="67"/>
                    </a:lnTo>
                    <a:lnTo>
                      <a:pt x="8" y="78"/>
                    </a:lnTo>
                    <a:lnTo>
                      <a:pt x="18" y="77"/>
                    </a:lnTo>
                    <a:lnTo>
                      <a:pt x="26" y="74"/>
                    </a:lnTo>
                    <a:lnTo>
                      <a:pt x="20" y="63"/>
                    </a:lnTo>
                    <a:lnTo>
                      <a:pt x="20" y="54"/>
                    </a:lnTo>
                    <a:lnTo>
                      <a:pt x="22" y="43"/>
                    </a:lnTo>
                    <a:lnTo>
                      <a:pt x="26" y="35"/>
                    </a:lnTo>
                    <a:lnTo>
                      <a:pt x="26" y="24"/>
                    </a:lnTo>
                    <a:lnTo>
                      <a:pt x="26" y="15"/>
                    </a:lnTo>
                    <a:lnTo>
                      <a:pt x="24" y="6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CC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75" name="Freeform 323"/>
              <p:cNvSpPr>
                <a:spLocks/>
              </p:cNvSpPr>
              <p:nvPr/>
            </p:nvSpPr>
            <p:spPr bwMode="auto">
              <a:xfrm>
                <a:off x="3325" y="3047"/>
                <a:ext cx="61" cy="366"/>
              </a:xfrm>
              <a:custGeom>
                <a:avLst/>
                <a:gdLst/>
                <a:ahLst/>
                <a:cxnLst>
                  <a:cxn ang="0">
                    <a:pos x="43" y="8"/>
                  </a:cxn>
                  <a:cxn ang="0">
                    <a:pos x="38" y="30"/>
                  </a:cxn>
                  <a:cxn ang="0">
                    <a:pos x="41" y="55"/>
                  </a:cxn>
                  <a:cxn ang="0">
                    <a:pos x="38" y="81"/>
                  </a:cxn>
                  <a:cxn ang="0">
                    <a:pos x="36" y="104"/>
                  </a:cxn>
                  <a:cxn ang="0">
                    <a:pos x="35" y="124"/>
                  </a:cxn>
                  <a:cxn ang="0">
                    <a:pos x="35" y="144"/>
                  </a:cxn>
                  <a:cxn ang="0">
                    <a:pos x="36" y="163"/>
                  </a:cxn>
                  <a:cxn ang="0">
                    <a:pos x="34" y="175"/>
                  </a:cxn>
                  <a:cxn ang="0">
                    <a:pos x="28" y="165"/>
                  </a:cxn>
                  <a:cxn ang="0">
                    <a:pos x="30" y="143"/>
                  </a:cxn>
                  <a:cxn ang="0">
                    <a:pos x="31" y="123"/>
                  </a:cxn>
                  <a:cxn ang="0">
                    <a:pos x="31" y="105"/>
                  </a:cxn>
                  <a:cxn ang="0">
                    <a:pos x="23" y="89"/>
                  </a:cxn>
                  <a:cxn ang="0">
                    <a:pos x="11" y="96"/>
                  </a:cxn>
                  <a:cxn ang="0">
                    <a:pos x="7" y="116"/>
                  </a:cxn>
                  <a:cxn ang="0">
                    <a:pos x="4" y="139"/>
                  </a:cxn>
                  <a:cxn ang="0">
                    <a:pos x="4" y="162"/>
                  </a:cxn>
                  <a:cxn ang="0">
                    <a:pos x="7" y="185"/>
                  </a:cxn>
                  <a:cxn ang="0">
                    <a:pos x="7" y="208"/>
                  </a:cxn>
                  <a:cxn ang="0">
                    <a:pos x="7" y="231"/>
                  </a:cxn>
                  <a:cxn ang="0">
                    <a:pos x="7" y="255"/>
                  </a:cxn>
                  <a:cxn ang="0">
                    <a:pos x="4" y="279"/>
                  </a:cxn>
                  <a:cxn ang="0">
                    <a:pos x="4" y="303"/>
                  </a:cxn>
                  <a:cxn ang="0">
                    <a:pos x="0" y="328"/>
                  </a:cxn>
                  <a:cxn ang="0">
                    <a:pos x="0" y="351"/>
                  </a:cxn>
                  <a:cxn ang="0">
                    <a:pos x="11" y="364"/>
                  </a:cxn>
                  <a:cxn ang="0">
                    <a:pos x="24" y="351"/>
                  </a:cxn>
                  <a:cxn ang="0">
                    <a:pos x="28" y="322"/>
                  </a:cxn>
                  <a:cxn ang="0">
                    <a:pos x="30" y="294"/>
                  </a:cxn>
                  <a:cxn ang="0">
                    <a:pos x="35" y="267"/>
                  </a:cxn>
                  <a:cxn ang="0">
                    <a:pos x="43" y="247"/>
                  </a:cxn>
                  <a:cxn ang="0">
                    <a:pos x="47" y="231"/>
                  </a:cxn>
                  <a:cxn ang="0">
                    <a:pos x="49" y="213"/>
                  </a:cxn>
                  <a:cxn ang="0">
                    <a:pos x="53" y="197"/>
                  </a:cxn>
                  <a:cxn ang="0">
                    <a:pos x="54" y="179"/>
                  </a:cxn>
                  <a:cxn ang="0">
                    <a:pos x="54" y="163"/>
                  </a:cxn>
                  <a:cxn ang="0">
                    <a:pos x="55" y="146"/>
                  </a:cxn>
                  <a:cxn ang="0">
                    <a:pos x="57" y="129"/>
                  </a:cxn>
                  <a:cxn ang="0">
                    <a:pos x="57" y="113"/>
                  </a:cxn>
                  <a:cxn ang="0">
                    <a:pos x="57" y="98"/>
                  </a:cxn>
                  <a:cxn ang="0">
                    <a:pos x="57" y="84"/>
                  </a:cxn>
                  <a:cxn ang="0">
                    <a:pos x="59" y="69"/>
                  </a:cxn>
                  <a:cxn ang="0">
                    <a:pos x="61" y="54"/>
                  </a:cxn>
                  <a:cxn ang="0">
                    <a:pos x="61" y="39"/>
                  </a:cxn>
                  <a:cxn ang="0">
                    <a:pos x="59" y="24"/>
                  </a:cxn>
                  <a:cxn ang="0">
                    <a:pos x="59" y="9"/>
                  </a:cxn>
                  <a:cxn ang="0">
                    <a:pos x="54" y="0"/>
                  </a:cxn>
                  <a:cxn ang="0">
                    <a:pos x="53" y="0"/>
                  </a:cxn>
                </a:cxnLst>
                <a:rect l="0" t="0" r="r" b="b"/>
                <a:pathLst>
                  <a:path w="61" h="366">
                    <a:moveTo>
                      <a:pt x="53" y="0"/>
                    </a:moveTo>
                    <a:lnTo>
                      <a:pt x="43" y="8"/>
                    </a:lnTo>
                    <a:lnTo>
                      <a:pt x="41" y="19"/>
                    </a:lnTo>
                    <a:lnTo>
                      <a:pt x="38" y="30"/>
                    </a:lnTo>
                    <a:lnTo>
                      <a:pt x="41" y="43"/>
                    </a:lnTo>
                    <a:lnTo>
                      <a:pt x="41" y="55"/>
                    </a:lnTo>
                    <a:lnTo>
                      <a:pt x="41" y="69"/>
                    </a:lnTo>
                    <a:lnTo>
                      <a:pt x="38" y="81"/>
                    </a:lnTo>
                    <a:lnTo>
                      <a:pt x="36" y="96"/>
                    </a:lnTo>
                    <a:lnTo>
                      <a:pt x="36" y="104"/>
                    </a:lnTo>
                    <a:lnTo>
                      <a:pt x="36" y="115"/>
                    </a:lnTo>
                    <a:lnTo>
                      <a:pt x="35" y="124"/>
                    </a:lnTo>
                    <a:lnTo>
                      <a:pt x="35" y="135"/>
                    </a:lnTo>
                    <a:lnTo>
                      <a:pt x="35" y="144"/>
                    </a:lnTo>
                    <a:lnTo>
                      <a:pt x="35" y="154"/>
                    </a:lnTo>
                    <a:lnTo>
                      <a:pt x="36" y="163"/>
                    </a:lnTo>
                    <a:lnTo>
                      <a:pt x="42" y="174"/>
                    </a:lnTo>
                    <a:lnTo>
                      <a:pt x="34" y="175"/>
                    </a:lnTo>
                    <a:lnTo>
                      <a:pt x="30" y="173"/>
                    </a:lnTo>
                    <a:lnTo>
                      <a:pt x="28" y="165"/>
                    </a:lnTo>
                    <a:lnTo>
                      <a:pt x="30" y="155"/>
                    </a:lnTo>
                    <a:lnTo>
                      <a:pt x="30" y="143"/>
                    </a:lnTo>
                    <a:lnTo>
                      <a:pt x="31" y="132"/>
                    </a:lnTo>
                    <a:lnTo>
                      <a:pt x="31" y="123"/>
                    </a:lnTo>
                    <a:lnTo>
                      <a:pt x="31" y="117"/>
                    </a:lnTo>
                    <a:lnTo>
                      <a:pt x="31" y="105"/>
                    </a:lnTo>
                    <a:lnTo>
                      <a:pt x="31" y="96"/>
                    </a:lnTo>
                    <a:lnTo>
                      <a:pt x="23" y="89"/>
                    </a:lnTo>
                    <a:lnTo>
                      <a:pt x="16" y="86"/>
                    </a:lnTo>
                    <a:lnTo>
                      <a:pt x="11" y="96"/>
                    </a:lnTo>
                    <a:lnTo>
                      <a:pt x="10" y="107"/>
                    </a:lnTo>
                    <a:lnTo>
                      <a:pt x="7" y="116"/>
                    </a:lnTo>
                    <a:lnTo>
                      <a:pt x="7" y="128"/>
                    </a:lnTo>
                    <a:lnTo>
                      <a:pt x="4" y="139"/>
                    </a:lnTo>
                    <a:lnTo>
                      <a:pt x="4" y="150"/>
                    </a:lnTo>
                    <a:lnTo>
                      <a:pt x="4" y="162"/>
                    </a:lnTo>
                    <a:lnTo>
                      <a:pt x="7" y="174"/>
                    </a:lnTo>
                    <a:lnTo>
                      <a:pt x="7" y="185"/>
                    </a:lnTo>
                    <a:lnTo>
                      <a:pt x="7" y="197"/>
                    </a:lnTo>
                    <a:lnTo>
                      <a:pt x="7" y="208"/>
                    </a:lnTo>
                    <a:lnTo>
                      <a:pt x="8" y="220"/>
                    </a:lnTo>
                    <a:lnTo>
                      <a:pt x="7" y="231"/>
                    </a:lnTo>
                    <a:lnTo>
                      <a:pt x="7" y="243"/>
                    </a:lnTo>
                    <a:lnTo>
                      <a:pt x="7" y="255"/>
                    </a:lnTo>
                    <a:lnTo>
                      <a:pt x="7" y="267"/>
                    </a:lnTo>
                    <a:lnTo>
                      <a:pt x="4" y="279"/>
                    </a:lnTo>
                    <a:lnTo>
                      <a:pt x="4" y="291"/>
                    </a:lnTo>
                    <a:lnTo>
                      <a:pt x="4" y="303"/>
                    </a:lnTo>
                    <a:lnTo>
                      <a:pt x="3" y="317"/>
                    </a:lnTo>
                    <a:lnTo>
                      <a:pt x="0" y="328"/>
                    </a:lnTo>
                    <a:lnTo>
                      <a:pt x="0" y="339"/>
                    </a:lnTo>
                    <a:lnTo>
                      <a:pt x="0" y="351"/>
                    </a:lnTo>
                    <a:lnTo>
                      <a:pt x="1" y="363"/>
                    </a:lnTo>
                    <a:lnTo>
                      <a:pt x="11" y="364"/>
                    </a:lnTo>
                    <a:lnTo>
                      <a:pt x="23" y="366"/>
                    </a:lnTo>
                    <a:lnTo>
                      <a:pt x="24" y="351"/>
                    </a:lnTo>
                    <a:lnTo>
                      <a:pt x="28" y="337"/>
                    </a:lnTo>
                    <a:lnTo>
                      <a:pt x="28" y="322"/>
                    </a:lnTo>
                    <a:lnTo>
                      <a:pt x="30" y="309"/>
                    </a:lnTo>
                    <a:lnTo>
                      <a:pt x="30" y="294"/>
                    </a:lnTo>
                    <a:lnTo>
                      <a:pt x="31" y="281"/>
                    </a:lnTo>
                    <a:lnTo>
                      <a:pt x="35" y="267"/>
                    </a:lnTo>
                    <a:lnTo>
                      <a:pt x="43" y="256"/>
                    </a:lnTo>
                    <a:lnTo>
                      <a:pt x="43" y="247"/>
                    </a:lnTo>
                    <a:lnTo>
                      <a:pt x="46" y="239"/>
                    </a:lnTo>
                    <a:lnTo>
                      <a:pt x="47" y="231"/>
                    </a:lnTo>
                    <a:lnTo>
                      <a:pt x="49" y="223"/>
                    </a:lnTo>
                    <a:lnTo>
                      <a:pt x="49" y="213"/>
                    </a:lnTo>
                    <a:lnTo>
                      <a:pt x="50" y="205"/>
                    </a:lnTo>
                    <a:lnTo>
                      <a:pt x="53" y="197"/>
                    </a:lnTo>
                    <a:lnTo>
                      <a:pt x="54" y="189"/>
                    </a:lnTo>
                    <a:lnTo>
                      <a:pt x="54" y="179"/>
                    </a:lnTo>
                    <a:lnTo>
                      <a:pt x="54" y="171"/>
                    </a:lnTo>
                    <a:lnTo>
                      <a:pt x="54" y="163"/>
                    </a:lnTo>
                    <a:lnTo>
                      <a:pt x="55" y="155"/>
                    </a:lnTo>
                    <a:lnTo>
                      <a:pt x="55" y="146"/>
                    </a:lnTo>
                    <a:lnTo>
                      <a:pt x="57" y="138"/>
                    </a:lnTo>
                    <a:lnTo>
                      <a:pt x="57" y="129"/>
                    </a:lnTo>
                    <a:lnTo>
                      <a:pt x="59" y="121"/>
                    </a:lnTo>
                    <a:lnTo>
                      <a:pt x="57" y="113"/>
                    </a:lnTo>
                    <a:lnTo>
                      <a:pt x="57" y="107"/>
                    </a:lnTo>
                    <a:lnTo>
                      <a:pt x="57" y="98"/>
                    </a:lnTo>
                    <a:lnTo>
                      <a:pt x="57" y="92"/>
                    </a:lnTo>
                    <a:lnTo>
                      <a:pt x="57" y="84"/>
                    </a:lnTo>
                    <a:lnTo>
                      <a:pt x="59" y="77"/>
                    </a:lnTo>
                    <a:lnTo>
                      <a:pt x="59" y="69"/>
                    </a:lnTo>
                    <a:lnTo>
                      <a:pt x="61" y="62"/>
                    </a:lnTo>
                    <a:lnTo>
                      <a:pt x="61" y="54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1" y="32"/>
                    </a:lnTo>
                    <a:lnTo>
                      <a:pt x="59" y="24"/>
                    </a:lnTo>
                    <a:lnTo>
                      <a:pt x="59" y="18"/>
                    </a:lnTo>
                    <a:lnTo>
                      <a:pt x="59" y="9"/>
                    </a:lnTo>
                    <a:lnTo>
                      <a:pt x="59" y="3"/>
                    </a:lnTo>
                    <a:lnTo>
                      <a:pt x="54" y="0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FCC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76" name="Freeform 324"/>
              <p:cNvSpPr>
                <a:spLocks/>
              </p:cNvSpPr>
              <p:nvPr/>
            </p:nvSpPr>
            <p:spPr bwMode="auto">
              <a:xfrm>
                <a:off x="3352" y="3239"/>
                <a:ext cx="8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3" y="2"/>
                  </a:cxn>
                  <a:cxn ang="0">
                    <a:pos x="8" y="1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8" h="2">
                    <a:moveTo>
                      <a:pt x="4" y="0"/>
                    </a:moveTo>
                    <a:lnTo>
                      <a:pt x="0" y="1"/>
                    </a:lnTo>
                    <a:lnTo>
                      <a:pt x="3" y="2"/>
                    </a:lnTo>
                    <a:lnTo>
                      <a:pt x="8" y="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77" name="Freeform 325"/>
              <p:cNvSpPr>
                <a:spLocks/>
              </p:cNvSpPr>
              <p:nvPr/>
            </p:nvSpPr>
            <p:spPr bwMode="auto">
              <a:xfrm>
                <a:off x="3620" y="3063"/>
                <a:ext cx="26" cy="72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7" y="3"/>
                  </a:cxn>
                  <a:cxn ang="0">
                    <a:pos x="3" y="10"/>
                  </a:cxn>
                  <a:cxn ang="0">
                    <a:pos x="0" y="18"/>
                  </a:cxn>
                  <a:cxn ang="0">
                    <a:pos x="0" y="27"/>
                  </a:cxn>
                  <a:cxn ang="0">
                    <a:pos x="0" y="35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2"/>
                  </a:cxn>
                  <a:cxn ang="0">
                    <a:pos x="9" y="66"/>
                  </a:cxn>
                  <a:cxn ang="0">
                    <a:pos x="17" y="72"/>
                  </a:cxn>
                  <a:cxn ang="0">
                    <a:pos x="19" y="62"/>
                  </a:cxn>
                  <a:cxn ang="0">
                    <a:pos x="22" y="54"/>
                  </a:cxn>
                  <a:cxn ang="0">
                    <a:pos x="23" y="45"/>
                  </a:cxn>
                  <a:cxn ang="0">
                    <a:pos x="26" y="35"/>
                  </a:cxn>
                  <a:cxn ang="0">
                    <a:pos x="25" y="24"/>
                  </a:cxn>
                  <a:cxn ang="0">
                    <a:pos x="23" y="15"/>
                  </a:cxn>
                  <a:cxn ang="0">
                    <a:pos x="21" y="7"/>
                  </a:cxn>
                  <a:cxn ang="0">
                    <a:pos x="17" y="0"/>
                  </a:cxn>
                  <a:cxn ang="0">
                    <a:pos x="17" y="0"/>
                  </a:cxn>
                </a:cxnLst>
                <a:rect l="0" t="0" r="r" b="b"/>
                <a:pathLst>
                  <a:path w="26" h="72">
                    <a:moveTo>
                      <a:pt x="17" y="0"/>
                    </a:moveTo>
                    <a:lnTo>
                      <a:pt x="7" y="3"/>
                    </a:lnTo>
                    <a:lnTo>
                      <a:pt x="3" y="10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0" y="35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2"/>
                    </a:lnTo>
                    <a:lnTo>
                      <a:pt x="9" y="66"/>
                    </a:lnTo>
                    <a:lnTo>
                      <a:pt x="17" y="72"/>
                    </a:lnTo>
                    <a:lnTo>
                      <a:pt x="19" y="62"/>
                    </a:lnTo>
                    <a:lnTo>
                      <a:pt x="22" y="54"/>
                    </a:lnTo>
                    <a:lnTo>
                      <a:pt x="23" y="45"/>
                    </a:lnTo>
                    <a:lnTo>
                      <a:pt x="26" y="35"/>
                    </a:lnTo>
                    <a:lnTo>
                      <a:pt x="25" y="24"/>
                    </a:lnTo>
                    <a:lnTo>
                      <a:pt x="23" y="15"/>
                    </a:lnTo>
                    <a:lnTo>
                      <a:pt x="21" y="7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CC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78" name="Freeform 326"/>
              <p:cNvSpPr>
                <a:spLocks/>
              </p:cNvSpPr>
              <p:nvPr/>
            </p:nvSpPr>
            <p:spPr bwMode="auto">
              <a:xfrm>
                <a:off x="3620" y="3140"/>
                <a:ext cx="23" cy="4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9" y="3"/>
                  </a:cxn>
                  <a:cxn ang="0">
                    <a:pos x="4" y="12"/>
                  </a:cxn>
                  <a:cxn ang="0">
                    <a:pos x="0" y="23"/>
                  </a:cxn>
                  <a:cxn ang="0">
                    <a:pos x="2" y="34"/>
                  </a:cxn>
                  <a:cxn ang="0">
                    <a:pos x="3" y="42"/>
                  </a:cxn>
                  <a:cxn ang="0">
                    <a:pos x="7" y="47"/>
                  </a:cxn>
                  <a:cxn ang="0">
                    <a:pos x="14" y="46"/>
                  </a:cxn>
                  <a:cxn ang="0">
                    <a:pos x="23" y="38"/>
                  </a:cxn>
                  <a:cxn ang="0">
                    <a:pos x="18" y="28"/>
                  </a:cxn>
                  <a:cxn ang="0">
                    <a:pos x="21" y="19"/>
                  </a:cxn>
                  <a:cxn ang="0">
                    <a:pos x="22" y="7"/>
                  </a:cxn>
                  <a:cxn ang="0">
                    <a:pos x="17" y="0"/>
                  </a:cxn>
                  <a:cxn ang="0">
                    <a:pos x="17" y="0"/>
                  </a:cxn>
                </a:cxnLst>
                <a:rect l="0" t="0" r="r" b="b"/>
                <a:pathLst>
                  <a:path w="23" h="47">
                    <a:moveTo>
                      <a:pt x="17" y="0"/>
                    </a:moveTo>
                    <a:lnTo>
                      <a:pt x="9" y="3"/>
                    </a:lnTo>
                    <a:lnTo>
                      <a:pt x="4" y="12"/>
                    </a:lnTo>
                    <a:lnTo>
                      <a:pt x="0" y="23"/>
                    </a:lnTo>
                    <a:lnTo>
                      <a:pt x="2" y="34"/>
                    </a:lnTo>
                    <a:lnTo>
                      <a:pt x="3" y="42"/>
                    </a:lnTo>
                    <a:lnTo>
                      <a:pt x="7" y="47"/>
                    </a:lnTo>
                    <a:lnTo>
                      <a:pt x="14" y="46"/>
                    </a:lnTo>
                    <a:lnTo>
                      <a:pt x="23" y="38"/>
                    </a:lnTo>
                    <a:lnTo>
                      <a:pt x="18" y="28"/>
                    </a:lnTo>
                    <a:lnTo>
                      <a:pt x="21" y="19"/>
                    </a:lnTo>
                    <a:lnTo>
                      <a:pt x="22" y="7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CC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79" name="Freeform 327"/>
              <p:cNvSpPr>
                <a:spLocks/>
              </p:cNvSpPr>
              <p:nvPr/>
            </p:nvSpPr>
            <p:spPr bwMode="auto">
              <a:xfrm>
                <a:off x="3579" y="3168"/>
                <a:ext cx="60" cy="271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8" y="21"/>
                  </a:cxn>
                  <a:cxn ang="0">
                    <a:pos x="2" y="38"/>
                  </a:cxn>
                  <a:cxn ang="0">
                    <a:pos x="2" y="58"/>
                  </a:cxn>
                  <a:cxn ang="0">
                    <a:pos x="1" y="79"/>
                  </a:cxn>
                  <a:cxn ang="0">
                    <a:pos x="1" y="99"/>
                  </a:cxn>
                  <a:cxn ang="0">
                    <a:pos x="2" y="119"/>
                  </a:cxn>
                  <a:cxn ang="0">
                    <a:pos x="2" y="141"/>
                  </a:cxn>
                  <a:cxn ang="0">
                    <a:pos x="5" y="154"/>
                  </a:cxn>
                  <a:cxn ang="0">
                    <a:pos x="13" y="164"/>
                  </a:cxn>
                  <a:cxn ang="0">
                    <a:pos x="8" y="170"/>
                  </a:cxn>
                  <a:cxn ang="0">
                    <a:pos x="0" y="184"/>
                  </a:cxn>
                  <a:cxn ang="0">
                    <a:pos x="0" y="203"/>
                  </a:cxn>
                  <a:cxn ang="0">
                    <a:pos x="2" y="223"/>
                  </a:cxn>
                  <a:cxn ang="0">
                    <a:pos x="2" y="239"/>
                  </a:cxn>
                  <a:cxn ang="0">
                    <a:pos x="6" y="262"/>
                  </a:cxn>
                  <a:cxn ang="0">
                    <a:pos x="18" y="266"/>
                  </a:cxn>
                  <a:cxn ang="0">
                    <a:pos x="31" y="249"/>
                  </a:cxn>
                  <a:cxn ang="0">
                    <a:pos x="35" y="222"/>
                  </a:cxn>
                  <a:cxn ang="0">
                    <a:pos x="39" y="196"/>
                  </a:cxn>
                  <a:cxn ang="0">
                    <a:pos x="43" y="169"/>
                  </a:cxn>
                  <a:cxn ang="0">
                    <a:pos x="47" y="143"/>
                  </a:cxn>
                  <a:cxn ang="0">
                    <a:pos x="50" y="116"/>
                  </a:cxn>
                  <a:cxn ang="0">
                    <a:pos x="54" y="91"/>
                  </a:cxn>
                  <a:cxn ang="0">
                    <a:pos x="58" y="65"/>
                  </a:cxn>
                  <a:cxn ang="0">
                    <a:pos x="58" y="41"/>
                  </a:cxn>
                  <a:cxn ang="0">
                    <a:pos x="45" y="34"/>
                  </a:cxn>
                  <a:cxn ang="0">
                    <a:pos x="35" y="45"/>
                  </a:cxn>
                  <a:cxn ang="0">
                    <a:pos x="33" y="62"/>
                  </a:cxn>
                  <a:cxn ang="0">
                    <a:pos x="32" y="80"/>
                  </a:cxn>
                  <a:cxn ang="0">
                    <a:pos x="29" y="96"/>
                  </a:cxn>
                  <a:cxn ang="0">
                    <a:pos x="25" y="91"/>
                  </a:cxn>
                  <a:cxn ang="0">
                    <a:pos x="25" y="66"/>
                  </a:cxn>
                  <a:cxn ang="0">
                    <a:pos x="27" y="42"/>
                  </a:cxn>
                  <a:cxn ang="0">
                    <a:pos x="29" y="18"/>
                  </a:cxn>
                  <a:cxn ang="0">
                    <a:pos x="28" y="2"/>
                  </a:cxn>
                  <a:cxn ang="0">
                    <a:pos x="24" y="0"/>
                  </a:cxn>
                </a:cxnLst>
                <a:rect l="0" t="0" r="r" b="b"/>
                <a:pathLst>
                  <a:path w="60" h="271">
                    <a:moveTo>
                      <a:pt x="24" y="0"/>
                    </a:moveTo>
                    <a:lnTo>
                      <a:pt x="16" y="6"/>
                    </a:lnTo>
                    <a:lnTo>
                      <a:pt x="12" y="13"/>
                    </a:lnTo>
                    <a:lnTo>
                      <a:pt x="8" y="21"/>
                    </a:lnTo>
                    <a:lnTo>
                      <a:pt x="6" y="30"/>
                    </a:lnTo>
                    <a:lnTo>
                      <a:pt x="2" y="38"/>
                    </a:lnTo>
                    <a:lnTo>
                      <a:pt x="2" y="49"/>
                    </a:lnTo>
                    <a:lnTo>
                      <a:pt x="2" y="58"/>
                    </a:lnTo>
                    <a:lnTo>
                      <a:pt x="2" y="69"/>
                    </a:lnTo>
                    <a:lnTo>
                      <a:pt x="1" y="79"/>
                    </a:lnTo>
                    <a:lnTo>
                      <a:pt x="1" y="89"/>
                    </a:lnTo>
                    <a:lnTo>
                      <a:pt x="1" y="99"/>
                    </a:lnTo>
                    <a:lnTo>
                      <a:pt x="2" y="110"/>
                    </a:lnTo>
                    <a:lnTo>
                      <a:pt x="2" y="119"/>
                    </a:lnTo>
                    <a:lnTo>
                      <a:pt x="2" y="130"/>
                    </a:lnTo>
                    <a:lnTo>
                      <a:pt x="2" y="141"/>
                    </a:lnTo>
                    <a:lnTo>
                      <a:pt x="2" y="151"/>
                    </a:lnTo>
                    <a:lnTo>
                      <a:pt x="5" y="154"/>
                    </a:lnTo>
                    <a:lnTo>
                      <a:pt x="9" y="160"/>
                    </a:lnTo>
                    <a:lnTo>
                      <a:pt x="13" y="164"/>
                    </a:lnTo>
                    <a:lnTo>
                      <a:pt x="17" y="168"/>
                    </a:lnTo>
                    <a:lnTo>
                      <a:pt x="8" y="170"/>
                    </a:lnTo>
                    <a:lnTo>
                      <a:pt x="2" y="176"/>
                    </a:lnTo>
                    <a:lnTo>
                      <a:pt x="0" y="184"/>
                    </a:lnTo>
                    <a:lnTo>
                      <a:pt x="0" y="193"/>
                    </a:lnTo>
                    <a:lnTo>
                      <a:pt x="0" y="203"/>
                    </a:lnTo>
                    <a:lnTo>
                      <a:pt x="2" y="214"/>
                    </a:lnTo>
                    <a:lnTo>
                      <a:pt x="2" y="223"/>
                    </a:lnTo>
                    <a:lnTo>
                      <a:pt x="2" y="232"/>
                    </a:lnTo>
                    <a:lnTo>
                      <a:pt x="2" y="239"/>
                    </a:lnTo>
                    <a:lnTo>
                      <a:pt x="5" y="251"/>
                    </a:lnTo>
                    <a:lnTo>
                      <a:pt x="6" y="262"/>
                    </a:lnTo>
                    <a:lnTo>
                      <a:pt x="9" y="271"/>
                    </a:lnTo>
                    <a:lnTo>
                      <a:pt x="18" y="266"/>
                    </a:lnTo>
                    <a:lnTo>
                      <a:pt x="29" y="262"/>
                    </a:lnTo>
                    <a:lnTo>
                      <a:pt x="31" y="249"/>
                    </a:lnTo>
                    <a:lnTo>
                      <a:pt x="33" y="235"/>
                    </a:lnTo>
                    <a:lnTo>
                      <a:pt x="35" y="222"/>
                    </a:lnTo>
                    <a:lnTo>
                      <a:pt x="37" y="209"/>
                    </a:lnTo>
                    <a:lnTo>
                      <a:pt x="39" y="196"/>
                    </a:lnTo>
                    <a:lnTo>
                      <a:pt x="41" y="182"/>
                    </a:lnTo>
                    <a:lnTo>
                      <a:pt x="43" y="169"/>
                    </a:lnTo>
                    <a:lnTo>
                      <a:pt x="45" y="157"/>
                    </a:lnTo>
                    <a:lnTo>
                      <a:pt x="47" y="143"/>
                    </a:lnTo>
                    <a:lnTo>
                      <a:pt x="48" y="130"/>
                    </a:lnTo>
                    <a:lnTo>
                      <a:pt x="50" y="116"/>
                    </a:lnTo>
                    <a:lnTo>
                      <a:pt x="52" y="104"/>
                    </a:lnTo>
                    <a:lnTo>
                      <a:pt x="54" y="91"/>
                    </a:lnTo>
                    <a:lnTo>
                      <a:pt x="56" y="79"/>
                    </a:lnTo>
                    <a:lnTo>
                      <a:pt x="58" y="65"/>
                    </a:lnTo>
                    <a:lnTo>
                      <a:pt x="60" y="53"/>
                    </a:lnTo>
                    <a:lnTo>
                      <a:pt x="58" y="41"/>
                    </a:lnTo>
                    <a:lnTo>
                      <a:pt x="55" y="31"/>
                    </a:lnTo>
                    <a:lnTo>
                      <a:pt x="45" y="34"/>
                    </a:lnTo>
                    <a:lnTo>
                      <a:pt x="39" y="37"/>
                    </a:lnTo>
                    <a:lnTo>
                      <a:pt x="35" y="45"/>
                    </a:lnTo>
                    <a:lnTo>
                      <a:pt x="35" y="53"/>
                    </a:lnTo>
                    <a:lnTo>
                      <a:pt x="33" y="62"/>
                    </a:lnTo>
                    <a:lnTo>
                      <a:pt x="33" y="72"/>
                    </a:lnTo>
                    <a:lnTo>
                      <a:pt x="32" y="80"/>
                    </a:lnTo>
                    <a:lnTo>
                      <a:pt x="32" y="88"/>
                    </a:lnTo>
                    <a:lnTo>
                      <a:pt x="29" y="96"/>
                    </a:lnTo>
                    <a:lnTo>
                      <a:pt x="27" y="104"/>
                    </a:lnTo>
                    <a:lnTo>
                      <a:pt x="25" y="91"/>
                    </a:lnTo>
                    <a:lnTo>
                      <a:pt x="25" y="79"/>
                    </a:lnTo>
                    <a:lnTo>
                      <a:pt x="25" y="66"/>
                    </a:lnTo>
                    <a:lnTo>
                      <a:pt x="27" y="54"/>
                    </a:lnTo>
                    <a:lnTo>
                      <a:pt x="27" y="42"/>
                    </a:lnTo>
                    <a:lnTo>
                      <a:pt x="28" y="30"/>
                    </a:lnTo>
                    <a:lnTo>
                      <a:pt x="29" y="18"/>
                    </a:lnTo>
                    <a:lnTo>
                      <a:pt x="31" y="6"/>
                    </a:lnTo>
                    <a:lnTo>
                      <a:pt x="28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CC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80" name="Freeform 328"/>
              <p:cNvSpPr>
                <a:spLocks/>
              </p:cNvSpPr>
              <p:nvPr/>
            </p:nvSpPr>
            <p:spPr bwMode="auto">
              <a:xfrm>
                <a:off x="3813" y="3162"/>
                <a:ext cx="50" cy="29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0" y="6"/>
                  </a:cxn>
                  <a:cxn ang="0">
                    <a:pos x="25" y="19"/>
                  </a:cxn>
                  <a:cxn ang="0">
                    <a:pos x="23" y="31"/>
                  </a:cxn>
                  <a:cxn ang="0">
                    <a:pos x="25" y="46"/>
                  </a:cxn>
                  <a:cxn ang="0">
                    <a:pos x="25" y="59"/>
                  </a:cxn>
                  <a:cxn ang="0">
                    <a:pos x="26" y="74"/>
                  </a:cxn>
                  <a:cxn ang="0">
                    <a:pos x="25" y="86"/>
                  </a:cxn>
                  <a:cxn ang="0">
                    <a:pos x="22" y="99"/>
                  </a:cxn>
                  <a:cxn ang="0">
                    <a:pos x="21" y="112"/>
                  </a:cxn>
                  <a:cxn ang="0">
                    <a:pos x="21" y="124"/>
                  </a:cxn>
                  <a:cxn ang="0">
                    <a:pos x="19" y="136"/>
                  </a:cxn>
                  <a:cxn ang="0">
                    <a:pos x="19" y="149"/>
                  </a:cxn>
                  <a:cxn ang="0">
                    <a:pos x="16" y="162"/>
                  </a:cxn>
                  <a:cxn ang="0">
                    <a:pos x="15" y="174"/>
                  </a:cxn>
                  <a:cxn ang="0">
                    <a:pos x="14" y="186"/>
                  </a:cxn>
                  <a:cxn ang="0">
                    <a:pos x="12" y="199"/>
                  </a:cxn>
                  <a:cxn ang="0">
                    <a:pos x="10" y="211"/>
                  </a:cxn>
                  <a:cxn ang="0">
                    <a:pos x="8" y="224"/>
                  </a:cxn>
                  <a:cxn ang="0">
                    <a:pos x="6" y="236"/>
                  </a:cxn>
                  <a:cxn ang="0">
                    <a:pos x="6" y="249"/>
                  </a:cxn>
                  <a:cxn ang="0">
                    <a:pos x="3" y="261"/>
                  </a:cxn>
                  <a:cxn ang="0">
                    <a:pos x="2" y="273"/>
                  </a:cxn>
                  <a:cxn ang="0">
                    <a:pos x="0" y="286"/>
                  </a:cxn>
                  <a:cxn ang="0">
                    <a:pos x="0" y="299"/>
                  </a:cxn>
                  <a:cxn ang="0">
                    <a:pos x="11" y="299"/>
                  </a:cxn>
                  <a:cxn ang="0">
                    <a:pos x="22" y="299"/>
                  </a:cxn>
                  <a:cxn ang="0">
                    <a:pos x="23" y="286"/>
                  </a:cxn>
                  <a:cxn ang="0">
                    <a:pos x="26" y="273"/>
                  </a:cxn>
                  <a:cxn ang="0">
                    <a:pos x="29" y="261"/>
                  </a:cxn>
                  <a:cxn ang="0">
                    <a:pos x="31" y="249"/>
                  </a:cxn>
                  <a:cxn ang="0">
                    <a:pos x="33" y="237"/>
                  </a:cxn>
                  <a:cxn ang="0">
                    <a:pos x="34" y="225"/>
                  </a:cxn>
                  <a:cxn ang="0">
                    <a:pos x="35" y="213"/>
                  </a:cxn>
                  <a:cxn ang="0">
                    <a:pos x="38" y="201"/>
                  </a:cxn>
                  <a:cxn ang="0">
                    <a:pos x="38" y="187"/>
                  </a:cxn>
                  <a:cxn ang="0">
                    <a:pos x="39" y="175"/>
                  </a:cxn>
                  <a:cxn ang="0">
                    <a:pos x="41" y="163"/>
                  </a:cxn>
                  <a:cxn ang="0">
                    <a:pos x="42" y="151"/>
                  </a:cxn>
                  <a:cxn ang="0">
                    <a:pos x="42" y="139"/>
                  </a:cxn>
                  <a:cxn ang="0">
                    <a:pos x="43" y="126"/>
                  </a:cxn>
                  <a:cxn ang="0">
                    <a:pos x="45" y="114"/>
                  </a:cxn>
                  <a:cxn ang="0">
                    <a:pos x="46" y="102"/>
                  </a:cxn>
                  <a:cxn ang="0">
                    <a:pos x="42" y="89"/>
                  </a:cxn>
                  <a:cxn ang="0">
                    <a:pos x="43" y="75"/>
                  </a:cxn>
                  <a:cxn ang="0">
                    <a:pos x="45" y="62"/>
                  </a:cxn>
                  <a:cxn ang="0">
                    <a:pos x="49" y="50"/>
                  </a:cxn>
                  <a:cxn ang="0">
                    <a:pos x="50" y="36"/>
                  </a:cxn>
                  <a:cxn ang="0">
                    <a:pos x="50" y="23"/>
                  </a:cxn>
                  <a:cxn ang="0">
                    <a:pos x="47" y="10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50" h="299">
                    <a:moveTo>
                      <a:pt x="41" y="0"/>
                    </a:moveTo>
                    <a:lnTo>
                      <a:pt x="30" y="6"/>
                    </a:lnTo>
                    <a:lnTo>
                      <a:pt x="25" y="19"/>
                    </a:lnTo>
                    <a:lnTo>
                      <a:pt x="23" y="31"/>
                    </a:lnTo>
                    <a:lnTo>
                      <a:pt x="25" y="46"/>
                    </a:lnTo>
                    <a:lnTo>
                      <a:pt x="25" y="59"/>
                    </a:lnTo>
                    <a:lnTo>
                      <a:pt x="26" y="74"/>
                    </a:lnTo>
                    <a:lnTo>
                      <a:pt x="25" y="86"/>
                    </a:lnTo>
                    <a:lnTo>
                      <a:pt x="22" y="99"/>
                    </a:lnTo>
                    <a:lnTo>
                      <a:pt x="21" y="112"/>
                    </a:lnTo>
                    <a:lnTo>
                      <a:pt x="21" y="124"/>
                    </a:lnTo>
                    <a:lnTo>
                      <a:pt x="19" y="136"/>
                    </a:lnTo>
                    <a:lnTo>
                      <a:pt x="19" y="149"/>
                    </a:lnTo>
                    <a:lnTo>
                      <a:pt x="16" y="162"/>
                    </a:lnTo>
                    <a:lnTo>
                      <a:pt x="15" y="174"/>
                    </a:lnTo>
                    <a:lnTo>
                      <a:pt x="14" y="186"/>
                    </a:lnTo>
                    <a:lnTo>
                      <a:pt x="12" y="199"/>
                    </a:lnTo>
                    <a:lnTo>
                      <a:pt x="10" y="211"/>
                    </a:lnTo>
                    <a:lnTo>
                      <a:pt x="8" y="224"/>
                    </a:lnTo>
                    <a:lnTo>
                      <a:pt x="6" y="236"/>
                    </a:lnTo>
                    <a:lnTo>
                      <a:pt x="6" y="249"/>
                    </a:lnTo>
                    <a:lnTo>
                      <a:pt x="3" y="261"/>
                    </a:lnTo>
                    <a:lnTo>
                      <a:pt x="2" y="273"/>
                    </a:lnTo>
                    <a:lnTo>
                      <a:pt x="0" y="286"/>
                    </a:lnTo>
                    <a:lnTo>
                      <a:pt x="0" y="299"/>
                    </a:lnTo>
                    <a:lnTo>
                      <a:pt x="11" y="299"/>
                    </a:lnTo>
                    <a:lnTo>
                      <a:pt x="22" y="299"/>
                    </a:lnTo>
                    <a:lnTo>
                      <a:pt x="23" y="286"/>
                    </a:lnTo>
                    <a:lnTo>
                      <a:pt x="26" y="273"/>
                    </a:lnTo>
                    <a:lnTo>
                      <a:pt x="29" y="261"/>
                    </a:lnTo>
                    <a:lnTo>
                      <a:pt x="31" y="249"/>
                    </a:lnTo>
                    <a:lnTo>
                      <a:pt x="33" y="237"/>
                    </a:lnTo>
                    <a:lnTo>
                      <a:pt x="34" y="225"/>
                    </a:lnTo>
                    <a:lnTo>
                      <a:pt x="35" y="213"/>
                    </a:lnTo>
                    <a:lnTo>
                      <a:pt x="38" y="201"/>
                    </a:lnTo>
                    <a:lnTo>
                      <a:pt x="38" y="187"/>
                    </a:lnTo>
                    <a:lnTo>
                      <a:pt x="39" y="175"/>
                    </a:lnTo>
                    <a:lnTo>
                      <a:pt x="41" y="163"/>
                    </a:lnTo>
                    <a:lnTo>
                      <a:pt x="42" y="151"/>
                    </a:lnTo>
                    <a:lnTo>
                      <a:pt x="42" y="139"/>
                    </a:lnTo>
                    <a:lnTo>
                      <a:pt x="43" y="126"/>
                    </a:lnTo>
                    <a:lnTo>
                      <a:pt x="45" y="114"/>
                    </a:lnTo>
                    <a:lnTo>
                      <a:pt x="46" y="102"/>
                    </a:lnTo>
                    <a:lnTo>
                      <a:pt x="42" y="89"/>
                    </a:lnTo>
                    <a:lnTo>
                      <a:pt x="43" y="75"/>
                    </a:lnTo>
                    <a:lnTo>
                      <a:pt x="45" y="62"/>
                    </a:lnTo>
                    <a:lnTo>
                      <a:pt x="49" y="50"/>
                    </a:lnTo>
                    <a:lnTo>
                      <a:pt x="50" y="36"/>
                    </a:lnTo>
                    <a:lnTo>
                      <a:pt x="50" y="23"/>
                    </a:lnTo>
                    <a:lnTo>
                      <a:pt x="47" y="10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CC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81" name="Freeform 329"/>
              <p:cNvSpPr>
                <a:spLocks/>
              </p:cNvSpPr>
              <p:nvPr/>
            </p:nvSpPr>
            <p:spPr bwMode="auto">
              <a:xfrm>
                <a:off x="993" y="2290"/>
                <a:ext cx="1339" cy="1202"/>
              </a:xfrm>
              <a:custGeom>
                <a:avLst/>
                <a:gdLst/>
                <a:ahLst/>
                <a:cxnLst>
                  <a:cxn ang="0">
                    <a:pos x="12" y="10"/>
                  </a:cxn>
                  <a:cxn ang="0">
                    <a:pos x="398" y="0"/>
                  </a:cxn>
                  <a:cxn ang="0">
                    <a:pos x="1161" y="40"/>
                  </a:cxn>
                  <a:cxn ang="0">
                    <a:pos x="1312" y="49"/>
                  </a:cxn>
                  <a:cxn ang="0">
                    <a:pos x="1312" y="470"/>
                  </a:cxn>
                  <a:cxn ang="0">
                    <a:pos x="1339" y="1120"/>
                  </a:cxn>
                  <a:cxn ang="0">
                    <a:pos x="812" y="1151"/>
                  </a:cxn>
                  <a:cxn ang="0">
                    <a:pos x="358" y="1187"/>
                  </a:cxn>
                  <a:cxn ang="0">
                    <a:pos x="39" y="1202"/>
                  </a:cxn>
                  <a:cxn ang="0">
                    <a:pos x="0" y="754"/>
                  </a:cxn>
                  <a:cxn ang="0">
                    <a:pos x="20" y="120"/>
                  </a:cxn>
                  <a:cxn ang="0">
                    <a:pos x="12" y="10"/>
                  </a:cxn>
                  <a:cxn ang="0">
                    <a:pos x="12" y="10"/>
                  </a:cxn>
                </a:cxnLst>
                <a:rect l="0" t="0" r="r" b="b"/>
                <a:pathLst>
                  <a:path w="1339" h="1202">
                    <a:moveTo>
                      <a:pt x="12" y="10"/>
                    </a:moveTo>
                    <a:lnTo>
                      <a:pt x="398" y="0"/>
                    </a:lnTo>
                    <a:lnTo>
                      <a:pt x="1161" y="40"/>
                    </a:lnTo>
                    <a:lnTo>
                      <a:pt x="1312" y="49"/>
                    </a:lnTo>
                    <a:lnTo>
                      <a:pt x="1312" y="470"/>
                    </a:lnTo>
                    <a:lnTo>
                      <a:pt x="1339" y="1120"/>
                    </a:lnTo>
                    <a:lnTo>
                      <a:pt x="812" y="1151"/>
                    </a:lnTo>
                    <a:lnTo>
                      <a:pt x="358" y="1187"/>
                    </a:lnTo>
                    <a:lnTo>
                      <a:pt x="39" y="1202"/>
                    </a:lnTo>
                    <a:lnTo>
                      <a:pt x="0" y="754"/>
                    </a:lnTo>
                    <a:lnTo>
                      <a:pt x="20" y="120"/>
                    </a:lnTo>
                    <a:lnTo>
                      <a:pt x="12" y="10"/>
                    </a:lnTo>
                    <a:lnTo>
                      <a:pt x="12" y="1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82" name="Freeform 330"/>
              <p:cNvSpPr>
                <a:spLocks/>
              </p:cNvSpPr>
              <p:nvPr/>
            </p:nvSpPr>
            <p:spPr bwMode="auto">
              <a:xfrm>
                <a:off x="1995" y="2961"/>
                <a:ext cx="196" cy="449"/>
              </a:xfrm>
              <a:custGeom>
                <a:avLst/>
                <a:gdLst/>
                <a:ahLst/>
                <a:cxnLst>
                  <a:cxn ang="0">
                    <a:pos x="139" y="12"/>
                  </a:cxn>
                  <a:cxn ang="0">
                    <a:pos x="150" y="37"/>
                  </a:cxn>
                  <a:cxn ang="0">
                    <a:pos x="154" y="74"/>
                  </a:cxn>
                  <a:cxn ang="0">
                    <a:pos x="150" y="109"/>
                  </a:cxn>
                  <a:cxn ang="0">
                    <a:pos x="146" y="143"/>
                  </a:cxn>
                  <a:cxn ang="0">
                    <a:pos x="147" y="176"/>
                  </a:cxn>
                  <a:cxn ang="0">
                    <a:pos x="158" y="218"/>
                  </a:cxn>
                  <a:cxn ang="0">
                    <a:pos x="167" y="260"/>
                  </a:cxn>
                  <a:cxn ang="0">
                    <a:pos x="161" y="288"/>
                  </a:cxn>
                  <a:cxn ang="0">
                    <a:pos x="161" y="294"/>
                  </a:cxn>
                  <a:cxn ang="0">
                    <a:pos x="185" y="303"/>
                  </a:cxn>
                  <a:cxn ang="0">
                    <a:pos x="193" y="329"/>
                  </a:cxn>
                  <a:cxn ang="0">
                    <a:pos x="196" y="356"/>
                  </a:cxn>
                  <a:cxn ang="0">
                    <a:pos x="186" y="388"/>
                  </a:cxn>
                  <a:cxn ang="0">
                    <a:pos x="158" y="402"/>
                  </a:cxn>
                  <a:cxn ang="0">
                    <a:pos x="181" y="429"/>
                  </a:cxn>
                  <a:cxn ang="0">
                    <a:pos x="158" y="441"/>
                  </a:cxn>
                  <a:cxn ang="0">
                    <a:pos x="122" y="430"/>
                  </a:cxn>
                  <a:cxn ang="0">
                    <a:pos x="93" y="445"/>
                  </a:cxn>
                  <a:cxn ang="0">
                    <a:pos x="72" y="447"/>
                  </a:cxn>
                  <a:cxn ang="0">
                    <a:pos x="61" y="434"/>
                  </a:cxn>
                  <a:cxn ang="0">
                    <a:pos x="53" y="410"/>
                  </a:cxn>
                  <a:cxn ang="0">
                    <a:pos x="46" y="385"/>
                  </a:cxn>
                  <a:cxn ang="0">
                    <a:pos x="42" y="361"/>
                  </a:cxn>
                  <a:cxn ang="0">
                    <a:pos x="56" y="349"/>
                  </a:cxn>
                  <a:cxn ang="0">
                    <a:pos x="78" y="338"/>
                  </a:cxn>
                  <a:cxn ang="0">
                    <a:pos x="61" y="336"/>
                  </a:cxn>
                  <a:cxn ang="0">
                    <a:pos x="37" y="314"/>
                  </a:cxn>
                  <a:cxn ang="0">
                    <a:pos x="42" y="296"/>
                  </a:cxn>
                  <a:cxn ang="0">
                    <a:pos x="51" y="282"/>
                  </a:cxn>
                  <a:cxn ang="0">
                    <a:pos x="38" y="252"/>
                  </a:cxn>
                  <a:cxn ang="0">
                    <a:pos x="41" y="230"/>
                  </a:cxn>
                  <a:cxn ang="0">
                    <a:pos x="62" y="229"/>
                  </a:cxn>
                  <a:cxn ang="0">
                    <a:pos x="69" y="209"/>
                  </a:cxn>
                  <a:cxn ang="0">
                    <a:pos x="72" y="187"/>
                  </a:cxn>
                  <a:cxn ang="0">
                    <a:pos x="61" y="158"/>
                  </a:cxn>
                  <a:cxn ang="0">
                    <a:pos x="27" y="139"/>
                  </a:cxn>
                  <a:cxn ang="0">
                    <a:pos x="4" y="125"/>
                  </a:cxn>
                  <a:cxn ang="0">
                    <a:pos x="0" y="105"/>
                  </a:cxn>
                  <a:cxn ang="0">
                    <a:pos x="10" y="83"/>
                  </a:cxn>
                  <a:cxn ang="0">
                    <a:pos x="27" y="64"/>
                  </a:cxn>
                  <a:cxn ang="0">
                    <a:pos x="62" y="43"/>
                  </a:cxn>
                  <a:cxn ang="0">
                    <a:pos x="88" y="21"/>
                  </a:cxn>
                  <a:cxn ang="0">
                    <a:pos x="118" y="5"/>
                  </a:cxn>
                </a:cxnLst>
                <a:rect l="0" t="0" r="r" b="b"/>
                <a:pathLst>
                  <a:path w="196" h="449">
                    <a:moveTo>
                      <a:pt x="127" y="0"/>
                    </a:moveTo>
                    <a:lnTo>
                      <a:pt x="134" y="4"/>
                    </a:lnTo>
                    <a:lnTo>
                      <a:pt x="139" y="12"/>
                    </a:lnTo>
                    <a:lnTo>
                      <a:pt x="143" y="19"/>
                    </a:lnTo>
                    <a:lnTo>
                      <a:pt x="149" y="29"/>
                    </a:lnTo>
                    <a:lnTo>
                      <a:pt x="150" y="37"/>
                    </a:lnTo>
                    <a:lnTo>
                      <a:pt x="153" y="50"/>
                    </a:lnTo>
                    <a:lnTo>
                      <a:pt x="153" y="62"/>
                    </a:lnTo>
                    <a:lnTo>
                      <a:pt x="154" y="74"/>
                    </a:lnTo>
                    <a:lnTo>
                      <a:pt x="153" y="85"/>
                    </a:lnTo>
                    <a:lnTo>
                      <a:pt x="151" y="97"/>
                    </a:lnTo>
                    <a:lnTo>
                      <a:pt x="150" y="109"/>
                    </a:lnTo>
                    <a:lnTo>
                      <a:pt x="149" y="121"/>
                    </a:lnTo>
                    <a:lnTo>
                      <a:pt x="147" y="132"/>
                    </a:lnTo>
                    <a:lnTo>
                      <a:pt x="146" y="143"/>
                    </a:lnTo>
                    <a:lnTo>
                      <a:pt x="146" y="153"/>
                    </a:lnTo>
                    <a:lnTo>
                      <a:pt x="146" y="164"/>
                    </a:lnTo>
                    <a:lnTo>
                      <a:pt x="147" y="176"/>
                    </a:lnTo>
                    <a:lnTo>
                      <a:pt x="151" y="191"/>
                    </a:lnTo>
                    <a:lnTo>
                      <a:pt x="154" y="203"/>
                    </a:lnTo>
                    <a:lnTo>
                      <a:pt x="158" y="218"/>
                    </a:lnTo>
                    <a:lnTo>
                      <a:pt x="161" y="232"/>
                    </a:lnTo>
                    <a:lnTo>
                      <a:pt x="165" y="247"/>
                    </a:lnTo>
                    <a:lnTo>
                      <a:pt x="167" y="260"/>
                    </a:lnTo>
                    <a:lnTo>
                      <a:pt x="172" y="275"/>
                    </a:lnTo>
                    <a:lnTo>
                      <a:pt x="166" y="279"/>
                    </a:lnTo>
                    <a:lnTo>
                      <a:pt x="161" y="288"/>
                    </a:lnTo>
                    <a:lnTo>
                      <a:pt x="157" y="296"/>
                    </a:lnTo>
                    <a:lnTo>
                      <a:pt x="155" y="303"/>
                    </a:lnTo>
                    <a:lnTo>
                      <a:pt x="161" y="294"/>
                    </a:lnTo>
                    <a:lnTo>
                      <a:pt x="169" y="292"/>
                    </a:lnTo>
                    <a:lnTo>
                      <a:pt x="177" y="295"/>
                    </a:lnTo>
                    <a:lnTo>
                      <a:pt x="185" y="303"/>
                    </a:lnTo>
                    <a:lnTo>
                      <a:pt x="189" y="310"/>
                    </a:lnTo>
                    <a:lnTo>
                      <a:pt x="193" y="319"/>
                    </a:lnTo>
                    <a:lnTo>
                      <a:pt x="193" y="329"/>
                    </a:lnTo>
                    <a:lnTo>
                      <a:pt x="189" y="337"/>
                    </a:lnTo>
                    <a:lnTo>
                      <a:pt x="193" y="344"/>
                    </a:lnTo>
                    <a:lnTo>
                      <a:pt x="196" y="356"/>
                    </a:lnTo>
                    <a:lnTo>
                      <a:pt x="196" y="367"/>
                    </a:lnTo>
                    <a:lnTo>
                      <a:pt x="193" y="379"/>
                    </a:lnTo>
                    <a:lnTo>
                      <a:pt x="186" y="388"/>
                    </a:lnTo>
                    <a:lnTo>
                      <a:pt x="180" y="396"/>
                    </a:lnTo>
                    <a:lnTo>
                      <a:pt x="169" y="400"/>
                    </a:lnTo>
                    <a:lnTo>
                      <a:pt x="158" y="402"/>
                    </a:lnTo>
                    <a:lnTo>
                      <a:pt x="165" y="407"/>
                    </a:lnTo>
                    <a:lnTo>
                      <a:pt x="174" y="418"/>
                    </a:lnTo>
                    <a:lnTo>
                      <a:pt x="181" y="429"/>
                    </a:lnTo>
                    <a:lnTo>
                      <a:pt x="184" y="439"/>
                    </a:lnTo>
                    <a:lnTo>
                      <a:pt x="170" y="441"/>
                    </a:lnTo>
                    <a:lnTo>
                      <a:pt x="158" y="441"/>
                    </a:lnTo>
                    <a:lnTo>
                      <a:pt x="146" y="437"/>
                    </a:lnTo>
                    <a:lnTo>
                      <a:pt x="134" y="434"/>
                    </a:lnTo>
                    <a:lnTo>
                      <a:pt x="122" y="430"/>
                    </a:lnTo>
                    <a:lnTo>
                      <a:pt x="112" y="430"/>
                    </a:lnTo>
                    <a:lnTo>
                      <a:pt x="101" y="434"/>
                    </a:lnTo>
                    <a:lnTo>
                      <a:pt x="93" y="445"/>
                    </a:lnTo>
                    <a:lnTo>
                      <a:pt x="87" y="445"/>
                    </a:lnTo>
                    <a:lnTo>
                      <a:pt x="80" y="446"/>
                    </a:lnTo>
                    <a:lnTo>
                      <a:pt x="72" y="447"/>
                    </a:lnTo>
                    <a:lnTo>
                      <a:pt x="65" y="449"/>
                    </a:lnTo>
                    <a:lnTo>
                      <a:pt x="62" y="441"/>
                    </a:lnTo>
                    <a:lnTo>
                      <a:pt x="61" y="434"/>
                    </a:lnTo>
                    <a:lnTo>
                      <a:pt x="60" y="426"/>
                    </a:lnTo>
                    <a:lnTo>
                      <a:pt x="56" y="419"/>
                    </a:lnTo>
                    <a:lnTo>
                      <a:pt x="53" y="410"/>
                    </a:lnTo>
                    <a:lnTo>
                      <a:pt x="49" y="402"/>
                    </a:lnTo>
                    <a:lnTo>
                      <a:pt x="47" y="394"/>
                    </a:lnTo>
                    <a:lnTo>
                      <a:pt x="46" y="385"/>
                    </a:lnTo>
                    <a:lnTo>
                      <a:pt x="42" y="377"/>
                    </a:lnTo>
                    <a:lnTo>
                      <a:pt x="42" y="369"/>
                    </a:lnTo>
                    <a:lnTo>
                      <a:pt x="42" y="361"/>
                    </a:lnTo>
                    <a:lnTo>
                      <a:pt x="47" y="357"/>
                    </a:lnTo>
                    <a:lnTo>
                      <a:pt x="49" y="352"/>
                    </a:lnTo>
                    <a:lnTo>
                      <a:pt x="56" y="349"/>
                    </a:lnTo>
                    <a:lnTo>
                      <a:pt x="65" y="346"/>
                    </a:lnTo>
                    <a:lnTo>
                      <a:pt x="76" y="346"/>
                    </a:lnTo>
                    <a:lnTo>
                      <a:pt x="78" y="338"/>
                    </a:lnTo>
                    <a:lnTo>
                      <a:pt x="81" y="331"/>
                    </a:lnTo>
                    <a:lnTo>
                      <a:pt x="72" y="336"/>
                    </a:lnTo>
                    <a:lnTo>
                      <a:pt x="61" y="336"/>
                    </a:lnTo>
                    <a:lnTo>
                      <a:pt x="49" y="330"/>
                    </a:lnTo>
                    <a:lnTo>
                      <a:pt x="42" y="323"/>
                    </a:lnTo>
                    <a:lnTo>
                      <a:pt x="37" y="314"/>
                    </a:lnTo>
                    <a:lnTo>
                      <a:pt x="37" y="305"/>
                    </a:lnTo>
                    <a:lnTo>
                      <a:pt x="38" y="300"/>
                    </a:lnTo>
                    <a:lnTo>
                      <a:pt x="42" y="296"/>
                    </a:lnTo>
                    <a:lnTo>
                      <a:pt x="47" y="292"/>
                    </a:lnTo>
                    <a:lnTo>
                      <a:pt x="54" y="291"/>
                    </a:lnTo>
                    <a:lnTo>
                      <a:pt x="51" y="282"/>
                    </a:lnTo>
                    <a:lnTo>
                      <a:pt x="46" y="272"/>
                    </a:lnTo>
                    <a:lnTo>
                      <a:pt x="41" y="261"/>
                    </a:lnTo>
                    <a:lnTo>
                      <a:pt x="38" y="252"/>
                    </a:lnTo>
                    <a:lnTo>
                      <a:pt x="35" y="241"/>
                    </a:lnTo>
                    <a:lnTo>
                      <a:pt x="38" y="234"/>
                    </a:lnTo>
                    <a:lnTo>
                      <a:pt x="41" y="230"/>
                    </a:lnTo>
                    <a:lnTo>
                      <a:pt x="46" y="229"/>
                    </a:lnTo>
                    <a:lnTo>
                      <a:pt x="54" y="228"/>
                    </a:lnTo>
                    <a:lnTo>
                      <a:pt x="62" y="229"/>
                    </a:lnTo>
                    <a:lnTo>
                      <a:pt x="66" y="222"/>
                    </a:lnTo>
                    <a:lnTo>
                      <a:pt x="68" y="217"/>
                    </a:lnTo>
                    <a:lnTo>
                      <a:pt x="69" y="209"/>
                    </a:lnTo>
                    <a:lnTo>
                      <a:pt x="72" y="202"/>
                    </a:lnTo>
                    <a:lnTo>
                      <a:pt x="72" y="194"/>
                    </a:lnTo>
                    <a:lnTo>
                      <a:pt x="72" y="187"/>
                    </a:lnTo>
                    <a:lnTo>
                      <a:pt x="69" y="179"/>
                    </a:lnTo>
                    <a:lnTo>
                      <a:pt x="68" y="172"/>
                    </a:lnTo>
                    <a:lnTo>
                      <a:pt x="61" y="158"/>
                    </a:lnTo>
                    <a:lnTo>
                      <a:pt x="53" y="147"/>
                    </a:lnTo>
                    <a:lnTo>
                      <a:pt x="41" y="140"/>
                    </a:lnTo>
                    <a:lnTo>
                      <a:pt x="27" y="139"/>
                    </a:lnTo>
                    <a:lnTo>
                      <a:pt x="16" y="135"/>
                    </a:lnTo>
                    <a:lnTo>
                      <a:pt x="10" y="131"/>
                    </a:lnTo>
                    <a:lnTo>
                      <a:pt x="4" y="125"/>
                    </a:lnTo>
                    <a:lnTo>
                      <a:pt x="2" y="120"/>
                    </a:lnTo>
                    <a:lnTo>
                      <a:pt x="0" y="112"/>
                    </a:lnTo>
                    <a:lnTo>
                      <a:pt x="0" y="105"/>
                    </a:lnTo>
                    <a:lnTo>
                      <a:pt x="3" y="98"/>
                    </a:lnTo>
                    <a:lnTo>
                      <a:pt x="7" y="91"/>
                    </a:lnTo>
                    <a:lnTo>
                      <a:pt x="10" y="83"/>
                    </a:lnTo>
                    <a:lnTo>
                      <a:pt x="15" y="75"/>
                    </a:lnTo>
                    <a:lnTo>
                      <a:pt x="20" y="68"/>
                    </a:lnTo>
                    <a:lnTo>
                      <a:pt x="27" y="64"/>
                    </a:lnTo>
                    <a:lnTo>
                      <a:pt x="41" y="56"/>
                    </a:lnTo>
                    <a:lnTo>
                      <a:pt x="54" y="55"/>
                    </a:lnTo>
                    <a:lnTo>
                      <a:pt x="62" y="43"/>
                    </a:lnTo>
                    <a:lnTo>
                      <a:pt x="72" y="35"/>
                    </a:lnTo>
                    <a:lnTo>
                      <a:pt x="80" y="27"/>
                    </a:lnTo>
                    <a:lnTo>
                      <a:pt x="88" y="21"/>
                    </a:lnTo>
                    <a:lnTo>
                      <a:pt x="96" y="15"/>
                    </a:lnTo>
                    <a:lnTo>
                      <a:pt x="107" y="10"/>
                    </a:lnTo>
                    <a:lnTo>
                      <a:pt x="118" y="5"/>
                    </a:lnTo>
                    <a:lnTo>
                      <a:pt x="127" y="0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83" name="Freeform 331"/>
              <p:cNvSpPr>
                <a:spLocks/>
              </p:cNvSpPr>
              <p:nvPr/>
            </p:nvSpPr>
            <p:spPr bwMode="auto">
              <a:xfrm>
                <a:off x="2044" y="3004"/>
                <a:ext cx="62" cy="86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62" y="11"/>
                  </a:cxn>
                  <a:cxn ang="0">
                    <a:pos x="62" y="21"/>
                  </a:cxn>
                  <a:cxn ang="0">
                    <a:pos x="58" y="32"/>
                  </a:cxn>
                  <a:cxn ang="0">
                    <a:pos x="52" y="43"/>
                  </a:cxn>
                  <a:cxn ang="0">
                    <a:pos x="46" y="52"/>
                  </a:cxn>
                  <a:cxn ang="0">
                    <a:pos x="43" y="63"/>
                  </a:cxn>
                  <a:cxn ang="0">
                    <a:pos x="44" y="74"/>
                  </a:cxn>
                  <a:cxn ang="0">
                    <a:pos x="54" y="86"/>
                  </a:cxn>
                  <a:cxn ang="0">
                    <a:pos x="43" y="83"/>
                  </a:cxn>
                  <a:cxn ang="0">
                    <a:pos x="31" y="79"/>
                  </a:cxn>
                  <a:cxn ang="0">
                    <a:pos x="19" y="73"/>
                  </a:cxn>
                  <a:cxn ang="0">
                    <a:pos x="9" y="66"/>
                  </a:cxn>
                  <a:cxn ang="0">
                    <a:pos x="0" y="57"/>
                  </a:cxn>
                  <a:cxn ang="0">
                    <a:pos x="0" y="47"/>
                  </a:cxn>
                  <a:cxn ang="0">
                    <a:pos x="2" y="43"/>
                  </a:cxn>
                  <a:cxn ang="0">
                    <a:pos x="7" y="39"/>
                  </a:cxn>
                  <a:cxn ang="0">
                    <a:pos x="13" y="36"/>
                  </a:cxn>
                  <a:cxn ang="0">
                    <a:pos x="25" y="34"/>
                  </a:cxn>
                  <a:cxn ang="0">
                    <a:pos x="32" y="36"/>
                  </a:cxn>
                  <a:cxn ang="0">
                    <a:pos x="38" y="38"/>
                  </a:cxn>
                  <a:cxn ang="0">
                    <a:pos x="43" y="36"/>
                  </a:cxn>
                  <a:cxn ang="0">
                    <a:pos x="46" y="36"/>
                  </a:cxn>
                  <a:cxn ang="0">
                    <a:pos x="47" y="30"/>
                  </a:cxn>
                  <a:cxn ang="0">
                    <a:pos x="50" y="23"/>
                  </a:cxn>
                  <a:cxn ang="0">
                    <a:pos x="47" y="12"/>
                  </a:cxn>
                  <a:cxn ang="0">
                    <a:pos x="47" y="5"/>
                  </a:cxn>
                  <a:cxn ang="0">
                    <a:pos x="50" y="0"/>
                  </a:cxn>
                  <a:cxn ang="0">
                    <a:pos x="56" y="0"/>
                  </a:cxn>
                  <a:cxn ang="0">
                    <a:pos x="56" y="0"/>
                  </a:cxn>
                </a:cxnLst>
                <a:rect l="0" t="0" r="r" b="b"/>
                <a:pathLst>
                  <a:path w="62" h="86">
                    <a:moveTo>
                      <a:pt x="56" y="0"/>
                    </a:moveTo>
                    <a:lnTo>
                      <a:pt x="62" y="11"/>
                    </a:lnTo>
                    <a:lnTo>
                      <a:pt x="62" y="21"/>
                    </a:lnTo>
                    <a:lnTo>
                      <a:pt x="58" y="32"/>
                    </a:lnTo>
                    <a:lnTo>
                      <a:pt x="52" y="43"/>
                    </a:lnTo>
                    <a:lnTo>
                      <a:pt x="46" y="52"/>
                    </a:lnTo>
                    <a:lnTo>
                      <a:pt x="43" y="63"/>
                    </a:lnTo>
                    <a:lnTo>
                      <a:pt x="44" y="74"/>
                    </a:lnTo>
                    <a:lnTo>
                      <a:pt x="54" y="86"/>
                    </a:lnTo>
                    <a:lnTo>
                      <a:pt x="43" y="83"/>
                    </a:lnTo>
                    <a:lnTo>
                      <a:pt x="31" y="79"/>
                    </a:lnTo>
                    <a:lnTo>
                      <a:pt x="19" y="73"/>
                    </a:lnTo>
                    <a:lnTo>
                      <a:pt x="9" y="66"/>
                    </a:lnTo>
                    <a:lnTo>
                      <a:pt x="0" y="57"/>
                    </a:lnTo>
                    <a:lnTo>
                      <a:pt x="0" y="47"/>
                    </a:lnTo>
                    <a:lnTo>
                      <a:pt x="2" y="43"/>
                    </a:lnTo>
                    <a:lnTo>
                      <a:pt x="7" y="39"/>
                    </a:lnTo>
                    <a:lnTo>
                      <a:pt x="13" y="36"/>
                    </a:lnTo>
                    <a:lnTo>
                      <a:pt x="25" y="34"/>
                    </a:lnTo>
                    <a:lnTo>
                      <a:pt x="32" y="36"/>
                    </a:lnTo>
                    <a:lnTo>
                      <a:pt x="38" y="38"/>
                    </a:lnTo>
                    <a:lnTo>
                      <a:pt x="43" y="36"/>
                    </a:lnTo>
                    <a:lnTo>
                      <a:pt x="46" y="36"/>
                    </a:lnTo>
                    <a:lnTo>
                      <a:pt x="47" y="30"/>
                    </a:lnTo>
                    <a:lnTo>
                      <a:pt x="50" y="23"/>
                    </a:lnTo>
                    <a:lnTo>
                      <a:pt x="47" y="12"/>
                    </a:lnTo>
                    <a:lnTo>
                      <a:pt x="47" y="5"/>
                    </a:lnTo>
                    <a:lnTo>
                      <a:pt x="50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84" name="Freeform 332"/>
              <p:cNvSpPr>
                <a:spLocks/>
              </p:cNvSpPr>
              <p:nvPr/>
            </p:nvSpPr>
            <p:spPr bwMode="auto">
              <a:xfrm>
                <a:off x="2015" y="3109"/>
                <a:ext cx="29" cy="3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7" y="1"/>
                  </a:cxn>
                  <a:cxn ang="0">
                    <a:pos x="22" y="8"/>
                  </a:cxn>
                  <a:cxn ang="0">
                    <a:pos x="26" y="15"/>
                  </a:cxn>
                  <a:cxn ang="0">
                    <a:pos x="29" y="24"/>
                  </a:cxn>
                  <a:cxn ang="0">
                    <a:pos x="26" y="31"/>
                  </a:cxn>
                  <a:cxn ang="0">
                    <a:pos x="22" y="36"/>
                  </a:cxn>
                  <a:cxn ang="0">
                    <a:pos x="17" y="36"/>
                  </a:cxn>
                  <a:cxn ang="0">
                    <a:pos x="13" y="38"/>
                  </a:cxn>
                  <a:cxn ang="0">
                    <a:pos x="7" y="36"/>
                  </a:cxn>
                  <a:cxn ang="0">
                    <a:pos x="0" y="34"/>
                  </a:cxn>
                  <a:cxn ang="0">
                    <a:pos x="0" y="23"/>
                  </a:cxn>
                  <a:cxn ang="0">
                    <a:pos x="3" y="14"/>
                  </a:cxn>
                  <a:cxn ang="0">
                    <a:pos x="6" y="4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29" h="38">
                    <a:moveTo>
                      <a:pt x="10" y="0"/>
                    </a:moveTo>
                    <a:lnTo>
                      <a:pt x="17" y="1"/>
                    </a:lnTo>
                    <a:lnTo>
                      <a:pt x="22" y="8"/>
                    </a:lnTo>
                    <a:lnTo>
                      <a:pt x="26" y="15"/>
                    </a:lnTo>
                    <a:lnTo>
                      <a:pt x="29" y="24"/>
                    </a:lnTo>
                    <a:lnTo>
                      <a:pt x="26" y="31"/>
                    </a:lnTo>
                    <a:lnTo>
                      <a:pt x="22" y="36"/>
                    </a:lnTo>
                    <a:lnTo>
                      <a:pt x="17" y="36"/>
                    </a:lnTo>
                    <a:lnTo>
                      <a:pt x="13" y="38"/>
                    </a:lnTo>
                    <a:lnTo>
                      <a:pt x="7" y="36"/>
                    </a:lnTo>
                    <a:lnTo>
                      <a:pt x="0" y="34"/>
                    </a:lnTo>
                    <a:lnTo>
                      <a:pt x="0" y="23"/>
                    </a:lnTo>
                    <a:lnTo>
                      <a:pt x="3" y="14"/>
                    </a:lnTo>
                    <a:lnTo>
                      <a:pt x="6" y="4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85" name="Freeform 333"/>
              <p:cNvSpPr>
                <a:spLocks/>
              </p:cNvSpPr>
              <p:nvPr/>
            </p:nvSpPr>
            <p:spPr bwMode="auto">
              <a:xfrm>
                <a:off x="2022" y="3150"/>
                <a:ext cx="29" cy="3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9" y="1"/>
                  </a:cxn>
                  <a:cxn ang="0">
                    <a:pos x="24" y="8"/>
                  </a:cxn>
                  <a:cxn ang="0">
                    <a:pos x="27" y="14"/>
                  </a:cxn>
                  <a:cxn ang="0">
                    <a:pos x="29" y="25"/>
                  </a:cxn>
                  <a:cxn ang="0">
                    <a:pos x="27" y="32"/>
                  </a:cxn>
                  <a:cxn ang="0">
                    <a:pos x="22" y="37"/>
                  </a:cxn>
                  <a:cxn ang="0">
                    <a:pos x="18" y="37"/>
                  </a:cxn>
                  <a:cxn ang="0">
                    <a:pos x="14" y="37"/>
                  </a:cxn>
                  <a:cxn ang="0">
                    <a:pos x="7" y="36"/>
                  </a:cxn>
                  <a:cxn ang="0">
                    <a:pos x="0" y="33"/>
                  </a:cxn>
                  <a:cxn ang="0">
                    <a:pos x="0" y="24"/>
                  </a:cxn>
                  <a:cxn ang="0">
                    <a:pos x="4" y="14"/>
                  </a:cxn>
                  <a:cxn ang="0">
                    <a:pos x="8" y="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29" h="37">
                    <a:moveTo>
                      <a:pt x="12" y="0"/>
                    </a:moveTo>
                    <a:lnTo>
                      <a:pt x="19" y="1"/>
                    </a:lnTo>
                    <a:lnTo>
                      <a:pt x="24" y="8"/>
                    </a:lnTo>
                    <a:lnTo>
                      <a:pt x="27" y="14"/>
                    </a:lnTo>
                    <a:lnTo>
                      <a:pt x="29" y="25"/>
                    </a:lnTo>
                    <a:lnTo>
                      <a:pt x="27" y="32"/>
                    </a:lnTo>
                    <a:lnTo>
                      <a:pt x="22" y="37"/>
                    </a:lnTo>
                    <a:lnTo>
                      <a:pt x="18" y="37"/>
                    </a:lnTo>
                    <a:lnTo>
                      <a:pt x="14" y="37"/>
                    </a:lnTo>
                    <a:lnTo>
                      <a:pt x="7" y="36"/>
                    </a:lnTo>
                    <a:lnTo>
                      <a:pt x="0" y="33"/>
                    </a:lnTo>
                    <a:lnTo>
                      <a:pt x="0" y="24"/>
                    </a:lnTo>
                    <a:lnTo>
                      <a:pt x="4" y="14"/>
                    </a:lnTo>
                    <a:lnTo>
                      <a:pt x="8" y="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86" name="Freeform 334"/>
              <p:cNvSpPr>
                <a:spLocks/>
              </p:cNvSpPr>
              <p:nvPr/>
            </p:nvSpPr>
            <p:spPr bwMode="auto">
              <a:xfrm>
                <a:off x="2094" y="3186"/>
                <a:ext cx="12" cy="1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9" y="1"/>
                  </a:cxn>
                  <a:cxn ang="0">
                    <a:pos x="12" y="7"/>
                  </a:cxn>
                  <a:cxn ang="0">
                    <a:pos x="9" y="12"/>
                  </a:cxn>
                  <a:cxn ang="0">
                    <a:pos x="8" y="17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1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12" h="19">
                    <a:moveTo>
                      <a:pt x="4" y="0"/>
                    </a:moveTo>
                    <a:lnTo>
                      <a:pt x="9" y="1"/>
                    </a:lnTo>
                    <a:lnTo>
                      <a:pt x="12" y="7"/>
                    </a:lnTo>
                    <a:lnTo>
                      <a:pt x="9" y="12"/>
                    </a:lnTo>
                    <a:lnTo>
                      <a:pt x="8" y="17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87" name="Freeform 335"/>
              <p:cNvSpPr>
                <a:spLocks/>
              </p:cNvSpPr>
              <p:nvPr/>
            </p:nvSpPr>
            <p:spPr bwMode="auto">
              <a:xfrm>
                <a:off x="2091" y="3243"/>
                <a:ext cx="15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0"/>
                  </a:cxn>
                  <a:cxn ang="0">
                    <a:pos x="15" y="8"/>
                  </a:cxn>
                  <a:cxn ang="0">
                    <a:pos x="12" y="10"/>
                  </a:cxn>
                  <a:cxn ang="0">
                    <a:pos x="11" y="10"/>
                  </a:cxn>
                  <a:cxn ang="0">
                    <a:pos x="5" y="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5" h="10">
                    <a:moveTo>
                      <a:pt x="0" y="0"/>
                    </a:moveTo>
                    <a:lnTo>
                      <a:pt x="9" y="0"/>
                    </a:lnTo>
                    <a:lnTo>
                      <a:pt x="15" y="8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5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88" name="Freeform 336"/>
              <p:cNvSpPr>
                <a:spLocks/>
              </p:cNvSpPr>
              <p:nvPr/>
            </p:nvSpPr>
            <p:spPr bwMode="auto">
              <a:xfrm>
                <a:off x="2107" y="3276"/>
                <a:ext cx="50" cy="58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46" y="6"/>
                  </a:cxn>
                  <a:cxn ang="0">
                    <a:pos x="49" y="14"/>
                  </a:cxn>
                  <a:cxn ang="0">
                    <a:pos x="49" y="22"/>
                  </a:cxn>
                  <a:cxn ang="0">
                    <a:pos x="50" y="31"/>
                  </a:cxn>
                  <a:cxn ang="0">
                    <a:pos x="49" y="39"/>
                  </a:cxn>
                  <a:cxn ang="0">
                    <a:pos x="46" y="48"/>
                  </a:cxn>
                  <a:cxn ang="0">
                    <a:pos x="41" y="53"/>
                  </a:cxn>
                  <a:cxn ang="0">
                    <a:pos x="34" y="58"/>
                  </a:cxn>
                  <a:cxn ang="0">
                    <a:pos x="20" y="45"/>
                  </a:cxn>
                  <a:cxn ang="0">
                    <a:pos x="8" y="35"/>
                  </a:cxn>
                  <a:cxn ang="0">
                    <a:pos x="3" y="29"/>
                  </a:cxn>
                  <a:cxn ang="0">
                    <a:pos x="2" y="23"/>
                  </a:cxn>
                  <a:cxn ang="0">
                    <a:pos x="0" y="16"/>
                  </a:cxn>
                  <a:cxn ang="0">
                    <a:pos x="6" y="10"/>
                  </a:cxn>
                  <a:cxn ang="0">
                    <a:pos x="15" y="12"/>
                  </a:cxn>
                  <a:cxn ang="0">
                    <a:pos x="24" y="8"/>
                  </a:cxn>
                  <a:cxn ang="0">
                    <a:pos x="31" y="2"/>
                  </a:cxn>
                  <a:cxn ang="0">
                    <a:pos x="43" y="0"/>
                  </a:cxn>
                  <a:cxn ang="0">
                    <a:pos x="43" y="0"/>
                  </a:cxn>
                </a:cxnLst>
                <a:rect l="0" t="0" r="r" b="b"/>
                <a:pathLst>
                  <a:path w="50" h="58">
                    <a:moveTo>
                      <a:pt x="43" y="0"/>
                    </a:moveTo>
                    <a:lnTo>
                      <a:pt x="46" y="6"/>
                    </a:lnTo>
                    <a:lnTo>
                      <a:pt x="49" y="14"/>
                    </a:lnTo>
                    <a:lnTo>
                      <a:pt x="49" y="22"/>
                    </a:lnTo>
                    <a:lnTo>
                      <a:pt x="50" y="31"/>
                    </a:lnTo>
                    <a:lnTo>
                      <a:pt x="49" y="39"/>
                    </a:lnTo>
                    <a:lnTo>
                      <a:pt x="46" y="48"/>
                    </a:lnTo>
                    <a:lnTo>
                      <a:pt x="41" y="53"/>
                    </a:lnTo>
                    <a:lnTo>
                      <a:pt x="34" y="58"/>
                    </a:lnTo>
                    <a:lnTo>
                      <a:pt x="20" y="45"/>
                    </a:lnTo>
                    <a:lnTo>
                      <a:pt x="8" y="35"/>
                    </a:lnTo>
                    <a:lnTo>
                      <a:pt x="3" y="29"/>
                    </a:lnTo>
                    <a:lnTo>
                      <a:pt x="2" y="23"/>
                    </a:lnTo>
                    <a:lnTo>
                      <a:pt x="0" y="16"/>
                    </a:lnTo>
                    <a:lnTo>
                      <a:pt x="6" y="10"/>
                    </a:lnTo>
                    <a:lnTo>
                      <a:pt x="15" y="12"/>
                    </a:lnTo>
                    <a:lnTo>
                      <a:pt x="24" y="8"/>
                    </a:lnTo>
                    <a:lnTo>
                      <a:pt x="31" y="2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89" name="Freeform 337"/>
              <p:cNvSpPr>
                <a:spLocks/>
              </p:cNvSpPr>
              <p:nvPr/>
            </p:nvSpPr>
            <p:spPr bwMode="auto">
              <a:xfrm>
                <a:off x="2087" y="3317"/>
                <a:ext cx="20" cy="39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15" y="4"/>
                  </a:cxn>
                  <a:cxn ang="0">
                    <a:pos x="15" y="12"/>
                  </a:cxn>
                  <a:cxn ang="0">
                    <a:pos x="13" y="20"/>
                  </a:cxn>
                  <a:cxn ang="0">
                    <a:pos x="13" y="28"/>
                  </a:cxn>
                  <a:cxn ang="0">
                    <a:pos x="13" y="35"/>
                  </a:cxn>
                  <a:cxn ang="0">
                    <a:pos x="9" y="39"/>
                  </a:cxn>
                  <a:cxn ang="0">
                    <a:pos x="7" y="38"/>
                  </a:cxn>
                  <a:cxn ang="0">
                    <a:pos x="0" y="33"/>
                  </a:cxn>
                  <a:cxn ang="0">
                    <a:pos x="0" y="23"/>
                  </a:cxn>
                  <a:cxn ang="0">
                    <a:pos x="7" y="12"/>
                  </a:cxn>
                  <a:cxn ang="0">
                    <a:pos x="13" y="2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20" h="39">
                    <a:moveTo>
                      <a:pt x="20" y="0"/>
                    </a:moveTo>
                    <a:lnTo>
                      <a:pt x="15" y="4"/>
                    </a:lnTo>
                    <a:lnTo>
                      <a:pt x="15" y="12"/>
                    </a:lnTo>
                    <a:lnTo>
                      <a:pt x="13" y="20"/>
                    </a:lnTo>
                    <a:lnTo>
                      <a:pt x="13" y="28"/>
                    </a:lnTo>
                    <a:lnTo>
                      <a:pt x="13" y="35"/>
                    </a:lnTo>
                    <a:lnTo>
                      <a:pt x="9" y="39"/>
                    </a:lnTo>
                    <a:lnTo>
                      <a:pt x="7" y="38"/>
                    </a:lnTo>
                    <a:lnTo>
                      <a:pt x="0" y="33"/>
                    </a:lnTo>
                    <a:lnTo>
                      <a:pt x="0" y="23"/>
                    </a:lnTo>
                    <a:lnTo>
                      <a:pt x="7" y="12"/>
                    </a:lnTo>
                    <a:lnTo>
                      <a:pt x="13" y="2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90" name="Freeform 338"/>
              <p:cNvSpPr>
                <a:spLocks/>
              </p:cNvSpPr>
              <p:nvPr/>
            </p:nvSpPr>
            <p:spPr bwMode="auto">
              <a:xfrm>
                <a:off x="1788" y="3145"/>
                <a:ext cx="141" cy="273"/>
              </a:xfrm>
              <a:custGeom>
                <a:avLst/>
                <a:gdLst/>
                <a:ahLst/>
                <a:cxnLst>
                  <a:cxn ang="0">
                    <a:pos x="109" y="3"/>
                  </a:cxn>
                  <a:cxn ang="0">
                    <a:pos x="120" y="13"/>
                  </a:cxn>
                  <a:cxn ang="0">
                    <a:pos x="122" y="25"/>
                  </a:cxn>
                  <a:cxn ang="0">
                    <a:pos x="121" y="41"/>
                  </a:cxn>
                  <a:cxn ang="0">
                    <a:pos x="117" y="56"/>
                  </a:cxn>
                  <a:cxn ang="0">
                    <a:pos x="113" y="72"/>
                  </a:cxn>
                  <a:cxn ang="0">
                    <a:pos x="116" y="94"/>
                  </a:cxn>
                  <a:cxn ang="0">
                    <a:pos x="121" y="112"/>
                  </a:cxn>
                  <a:cxn ang="0">
                    <a:pos x="113" y="126"/>
                  </a:cxn>
                  <a:cxn ang="0">
                    <a:pos x="121" y="139"/>
                  </a:cxn>
                  <a:cxn ang="0">
                    <a:pos x="130" y="160"/>
                  </a:cxn>
                  <a:cxn ang="0">
                    <a:pos x="134" y="176"/>
                  </a:cxn>
                  <a:cxn ang="0">
                    <a:pos x="137" y="193"/>
                  </a:cxn>
                  <a:cxn ang="0">
                    <a:pos x="137" y="211"/>
                  </a:cxn>
                  <a:cxn ang="0">
                    <a:pos x="138" y="228"/>
                  </a:cxn>
                  <a:cxn ang="0">
                    <a:pos x="140" y="245"/>
                  </a:cxn>
                  <a:cxn ang="0">
                    <a:pos x="130" y="263"/>
                  </a:cxn>
                  <a:cxn ang="0">
                    <a:pos x="105" y="272"/>
                  </a:cxn>
                  <a:cxn ang="0">
                    <a:pos x="78" y="272"/>
                  </a:cxn>
                  <a:cxn ang="0">
                    <a:pos x="51" y="270"/>
                  </a:cxn>
                  <a:cxn ang="0">
                    <a:pos x="33" y="262"/>
                  </a:cxn>
                  <a:cxn ang="0">
                    <a:pos x="28" y="241"/>
                  </a:cxn>
                  <a:cxn ang="0">
                    <a:pos x="27" y="218"/>
                  </a:cxn>
                  <a:cxn ang="0">
                    <a:pos x="27" y="193"/>
                  </a:cxn>
                  <a:cxn ang="0">
                    <a:pos x="27" y="170"/>
                  </a:cxn>
                  <a:cxn ang="0">
                    <a:pos x="24" y="147"/>
                  </a:cxn>
                  <a:cxn ang="0">
                    <a:pos x="18" y="126"/>
                  </a:cxn>
                  <a:cxn ang="0">
                    <a:pos x="9" y="106"/>
                  </a:cxn>
                  <a:cxn ang="0">
                    <a:pos x="1" y="89"/>
                  </a:cxn>
                  <a:cxn ang="0">
                    <a:pos x="0" y="72"/>
                  </a:cxn>
                  <a:cxn ang="0">
                    <a:pos x="1" y="54"/>
                  </a:cxn>
                  <a:cxn ang="0">
                    <a:pos x="9" y="44"/>
                  </a:cxn>
                  <a:cxn ang="0">
                    <a:pos x="27" y="42"/>
                  </a:cxn>
                  <a:cxn ang="0">
                    <a:pos x="53" y="49"/>
                  </a:cxn>
                  <a:cxn ang="0">
                    <a:pos x="72" y="45"/>
                  </a:cxn>
                  <a:cxn ang="0">
                    <a:pos x="82" y="34"/>
                  </a:cxn>
                  <a:cxn ang="0">
                    <a:pos x="89" y="18"/>
                  </a:cxn>
                  <a:cxn ang="0">
                    <a:pos x="97" y="3"/>
                  </a:cxn>
                  <a:cxn ang="0">
                    <a:pos x="101" y="0"/>
                  </a:cxn>
                </a:cxnLst>
                <a:rect l="0" t="0" r="r" b="b"/>
                <a:pathLst>
                  <a:path w="141" h="273">
                    <a:moveTo>
                      <a:pt x="101" y="0"/>
                    </a:moveTo>
                    <a:lnTo>
                      <a:pt x="109" y="3"/>
                    </a:lnTo>
                    <a:lnTo>
                      <a:pt x="116" y="7"/>
                    </a:lnTo>
                    <a:lnTo>
                      <a:pt x="120" y="13"/>
                    </a:lnTo>
                    <a:lnTo>
                      <a:pt x="122" y="19"/>
                    </a:lnTo>
                    <a:lnTo>
                      <a:pt x="122" y="25"/>
                    </a:lnTo>
                    <a:lnTo>
                      <a:pt x="122" y="33"/>
                    </a:lnTo>
                    <a:lnTo>
                      <a:pt x="121" y="41"/>
                    </a:lnTo>
                    <a:lnTo>
                      <a:pt x="120" y="49"/>
                    </a:lnTo>
                    <a:lnTo>
                      <a:pt x="117" y="56"/>
                    </a:lnTo>
                    <a:lnTo>
                      <a:pt x="114" y="64"/>
                    </a:lnTo>
                    <a:lnTo>
                      <a:pt x="113" y="72"/>
                    </a:lnTo>
                    <a:lnTo>
                      <a:pt x="113" y="80"/>
                    </a:lnTo>
                    <a:lnTo>
                      <a:pt x="116" y="94"/>
                    </a:lnTo>
                    <a:lnTo>
                      <a:pt x="126" y="107"/>
                    </a:lnTo>
                    <a:lnTo>
                      <a:pt x="121" y="112"/>
                    </a:lnTo>
                    <a:lnTo>
                      <a:pt x="117" y="119"/>
                    </a:lnTo>
                    <a:lnTo>
                      <a:pt x="113" y="126"/>
                    </a:lnTo>
                    <a:lnTo>
                      <a:pt x="110" y="131"/>
                    </a:lnTo>
                    <a:lnTo>
                      <a:pt x="121" y="139"/>
                    </a:lnTo>
                    <a:lnTo>
                      <a:pt x="129" y="153"/>
                    </a:lnTo>
                    <a:lnTo>
                      <a:pt x="130" y="160"/>
                    </a:lnTo>
                    <a:lnTo>
                      <a:pt x="133" y="168"/>
                    </a:lnTo>
                    <a:lnTo>
                      <a:pt x="134" y="176"/>
                    </a:lnTo>
                    <a:lnTo>
                      <a:pt x="137" y="185"/>
                    </a:lnTo>
                    <a:lnTo>
                      <a:pt x="137" y="193"/>
                    </a:lnTo>
                    <a:lnTo>
                      <a:pt x="137" y="201"/>
                    </a:lnTo>
                    <a:lnTo>
                      <a:pt x="137" y="211"/>
                    </a:lnTo>
                    <a:lnTo>
                      <a:pt x="138" y="220"/>
                    </a:lnTo>
                    <a:lnTo>
                      <a:pt x="138" y="228"/>
                    </a:lnTo>
                    <a:lnTo>
                      <a:pt x="138" y="237"/>
                    </a:lnTo>
                    <a:lnTo>
                      <a:pt x="140" y="245"/>
                    </a:lnTo>
                    <a:lnTo>
                      <a:pt x="141" y="253"/>
                    </a:lnTo>
                    <a:lnTo>
                      <a:pt x="130" y="263"/>
                    </a:lnTo>
                    <a:lnTo>
                      <a:pt x="118" y="270"/>
                    </a:lnTo>
                    <a:lnTo>
                      <a:pt x="105" y="272"/>
                    </a:lnTo>
                    <a:lnTo>
                      <a:pt x="93" y="273"/>
                    </a:lnTo>
                    <a:lnTo>
                      <a:pt x="78" y="272"/>
                    </a:lnTo>
                    <a:lnTo>
                      <a:pt x="64" y="270"/>
                    </a:lnTo>
                    <a:lnTo>
                      <a:pt x="51" y="270"/>
                    </a:lnTo>
                    <a:lnTo>
                      <a:pt x="39" y="273"/>
                    </a:lnTo>
                    <a:lnTo>
                      <a:pt x="33" y="262"/>
                    </a:lnTo>
                    <a:lnTo>
                      <a:pt x="31" y="251"/>
                    </a:lnTo>
                    <a:lnTo>
                      <a:pt x="28" y="241"/>
                    </a:lnTo>
                    <a:lnTo>
                      <a:pt x="28" y="230"/>
                    </a:lnTo>
                    <a:lnTo>
                      <a:pt x="27" y="218"/>
                    </a:lnTo>
                    <a:lnTo>
                      <a:pt x="27" y="205"/>
                    </a:lnTo>
                    <a:lnTo>
                      <a:pt x="27" y="193"/>
                    </a:lnTo>
                    <a:lnTo>
                      <a:pt x="28" y="183"/>
                    </a:lnTo>
                    <a:lnTo>
                      <a:pt x="27" y="170"/>
                    </a:lnTo>
                    <a:lnTo>
                      <a:pt x="27" y="158"/>
                    </a:lnTo>
                    <a:lnTo>
                      <a:pt x="24" y="147"/>
                    </a:lnTo>
                    <a:lnTo>
                      <a:pt x="22" y="137"/>
                    </a:lnTo>
                    <a:lnTo>
                      <a:pt x="18" y="126"/>
                    </a:lnTo>
                    <a:lnTo>
                      <a:pt x="14" y="116"/>
                    </a:lnTo>
                    <a:lnTo>
                      <a:pt x="9" y="106"/>
                    </a:lnTo>
                    <a:lnTo>
                      <a:pt x="2" y="98"/>
                    </a:lnTo>
                    <a:lnTo>
                      <a:pt x="1" y="89"/>
                    </a:lnTo>
                    <a:lnTo>
                      <a:pt x="1" y="81"/>
                    </a:lnTo>
                    <a:lnTo>
                      <a:pt x="0" y="72"/>
                    </a:lnTo>
                    <a:lnTo>
                      <a:pt x="0" y="64"/>
                    </a:lnTo>
                    <a:lnTo>
                      <a:pt x="1" y="54"/>
                    </a:lnTo>
                    <a:lnTo>
                      <a:pt x="5" y="49"/>
                    </a:lnTo>
                    <a:lnTo>
                      <a:pt x="9" y="44"/>
                    </a:lnTo>
                    <a:lnTo>
                      <a:pt x="14" y="42"/>
                    </a:lnTo>
                    <a:lnTo>
                      <a:pt x="27" y="42"/>
                    </a:lnTo>
                    <a:lnTo>
                      <a:pt x="41" y="46"/>
                    </a:lnTo>
                    <a:lnTo>
                      <a:pt x="53" y="49"/>
                    </a:lnTo>
                    <a:lnTo>
                      <a:pt x="67" y="49"/>
                    </a:lnTo>
                    <a:lnTo>
                      <a:pt x="72" y="45"/>
                    </a:lnTo>
                    <a:lnTo>
                      <a:pt x="78" y="41"/>
                    </a:lnTo>
                    <a:lnTo>
                      <a:pt x="82" y="34"/>
                    </a:lnTo>
                    <a:lnTo>
                      <a:pt x="86" y="26"/>
                    </a:lnTo>
                    <a:lnTo>
                      <a:pt x="89" y="18"/>
                    </a:lnTo>
                    <a:lnTo>
                      <a:pt x="93" y="11"/>
                    </a:lnTo>
                    <a:lnTo>
                      <a:pt x="97" y="3"/>
                    </a:lnTo>
                    <a:lnTo>
                      <a:pt x="101" y="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91" name="Freeform 339"/>
              <p:cNvSpPr>
                <a:spLocks/>
              </p:cNvSpPr>
              <p:nvPr/>
            </p:nvSpPr>
            <p:spPr bwMode="auto">
              <a:xfrm>
                <a:off x="1836" y="3226"/>
                <a:ext cx="31" cy="6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9" y="4"/>
                  </a:cxn>
                  <a:cxn ang="0">
                    <a:pos x="23" y="13"/>
                  </a:cxn>
                  <a:cxn ang="0">
                    <a:pos x="24" y="21"/>
                  </a:cxn>
                  <a:cxn ang="0">
                    <a:pos x="26" y="29"/>
                  </a:cxn>
                  <a:cxn ang="0">
                    <a:pos x="26" y="37"/>
                  </a:cxn>
                  <a:cxn ang="0">
                    <a:pos x="27" y="45"/>
                  </a:cxn>
                  <a:cxn ang="0">
                    <a:pos x="27" y="52"/>
                  </a:cxn>
                  <a:cxn ang="0">
                    <a:pos x="31" y="60"/>
                  </a:cxn>
                  <a:cxn ang="0">
                    <a:pos x="22" y="57"/>
                  </a:cxn>
                  <a:cxn ang="0">
                    <a:pos x="16" y="56"/>
                  </a:cxn>
                  <a:cxn ang="0">
                    <a:pos x="15" y="50"/>
                  </a:cxn>
                  <a:cxn ang="0">
                    <a:pos x="14" y="45"/>
                  </a:cxn>
                  <a:cxn ang="0">
                    <a:pos x="11" y="38"/>
                  </a:cxn>
                  <a:cxn ang="0">
                    <a:pos x="10" y="31"/>
                  </a:cxn>
                  <a:cxn ang="0">
                    <a:pos x="3" y="19"/>
                  </a:cxn>
                  <a:cxn ang="0">
                    <a:pos x="0" y="13"/>
                  </a:cxn>
                  <a:cxn ang="0">
                    <a:pos x="3" y="8"/>
                  </a:cxn>
                  <a:cxn ang="0">
                    <a:pos x="10" y="4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31" h="60">
                    <a:moveTo>
                      <a:pt x="16" y="0"/>
                    </a:moveTo>
                    <a:lnTo>
                      <a:pt x="19" y="4"/>
                    </a:lnTo>
                    <a:lnTo>
                      <a:pt x="23" y="13"/>
                    </a:lnTo>
                    <a:lnTo>
                      <a:pt x="24" y="21"/>
                    </a:lnTo>
                    <a:lnTo>
                      <a:pt x="26" y="29"/>
                    </a:lnTo>
                    <a:lnTo>
                      <a:pt x="26" y="37"/>
                    </a:lnTo>
                    <a:lnTo>
                      <a:pt x="27" y="45"/>
                    </a:lnTo>
                    <a:lnTo>
                      <a:pt x="27" y="52"/>
                    </a:lnTo>
                    <a:lnTo>
                      <a:pt x="31" y="60"/>
                    </a:lnTo>
                    <a:lnTo>
                      <a:pt x="22" y="57"/>
                    </a:lnTo>
                    <a:lnTo>
                      <a:pt x="16" y="56"/>
                    </a:lnTo>
                    <a:lnTo>
                      <a:pt x="15" y="50"/>
                    </a:lnTo>
                    <a:lnTo>
                      <a:pt x="14" y="45"/>
                    </a:lnTo>
                    <a:lnTo>
                      <a:pt x="11" y="38"/>
                    </a:lnTo>
                    <a:lnTo>
                      <a:pt x="10" y="31"/>
                    </a:lnTo>
                    <a:lnTo>
                      <a:pt x="3" y="19"/>
                    </a:lnTo>
                    <a:lnTo>
                      <a:pt x="0" y="13"/>
                    </a:lnTo>
                    <a:lnTo>
                      <a:pt x="3" y="8"/>
                    </a:lnTo>
                    <a:lnTo>
                      <a:pt x="10" y="4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92" name="Freeform 340"/>
              <p:cNvSpPr>
                <a:spLocks/>
              </p:cNvSpPr>
              <p:nvPr/>
            </p:nvSpPr>
            <p:spPr bwMode="auto">
              <a:xfrm>
                <a:off x="1852" y="3348"/>
                <a:ext cx="4" cy="2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2"/>
                  </a:cxn>
                  <a:cxn ang="0">
                    <a:pos x="3" y="9"/>
                  </a:cxn>
                  <a:cxn ang="0">
                    <a:pos x="3" y="16"/>
                  </a:cxn>
                  <a:cxn ang="0">
                    <a:pos x="4" y="23"/>
                  </a:cxn>
                  <a:cxn ang="0">
                    <a:pos x="3" y="25"/>
                  </a:cxn>
                  <a:cxn ang="0">
                    <a:pos x="2" y="23"/>
                  </a:cxn>
                  <a:cxn ang="0">
                    <a:pos x="2" y="20"/>
                  </a:cxn>
                  <a:cxn ang="0">
                    <a:pos x="0" y="15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4" h="25">
                    <a:moveTo>
                      <a:pt x="3" y="0"/>
                    </a:moveTo>
                    <a:lnTo>
                      <a:pt x="3" y="2"/>
                    </a:lnTo>
                    <a:lnTo>
                      <a:pt x="3" y="9"/>
                    </a:lnTo>
                    <a:lnTo>
                      <a:pt x="3" y="16"/>
                    </a:lnTo>
                    <a:lnTo>
                      <a:pt x="4" y="23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2" y="20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93" name="Freeform 341"/>
              <p:cNvSpPr>
                <a:spLocks/>
              </p:cNvSpPr>
              <p:nvPr/>
            </p:nvSpPr>
            <p:spPr bwMode="auto">
              <a:xfrm>
                <a:off x="1268" y="3310"/>
                <a:ext cx="243" cy="162"/>
              </a:xfrm>
              <a:custGeom>
                <a:avLst/>
                <a:gdLst/>
                <a:ahLst/>
                <a:cxnLst>
                  <a:cxn ang="0">
                    <a:pos x="89" y="1"/>
                  </a:cxn>
                  <a:cxn ang="0">
                    <a:pos x="99" y="14"/>
                  </a:cxn>
                  <a:cxn ang="0">
                    <a:pos x="107" y="27"/>
                  </a:cxn>
                  <a:cxn ang="0">
                    <a:pos x="120" y="30"/>
                  </a:cxn>
                  <a:cxn ang="0">
                    <a:pos x="141" y="22"/>
                  </a:cxn>
                  <a:cxn ang="0">
                    <a:pos x="163" y="26"/>
                  </a:cxn>
                  <a:cxn ang="0">
                    <a:pos x="182" y="39"/>
                  </a:cxn>
                  <a:cxn ang="0">
                    <a:pos x="185" y="53"/>
                  </a:cxn>
                  <a:cxn ang="0">
                    <a:pos x="177" y="63"/>
                  </a:cxn>
                  <a:cxn ang="0">
                    <a:pos x="155" y="70"/>
                  </a:cxn>
                  <a:cxn ang="0">
                    <a:pos x="142" y="74"/>
                  </a:cxn>
                  <a:cxn ang="0">
                    <a:pos x="154" y="80"/>
                  </a:cxn>
                  <a:cxn ang="0">
                    <a:pos x="176" y="81"/>
                  </a:cxn>
                  <a:cxn ang="0">
                    <a:pos x="190" y="82"/>
                  </a:cxn>
                  <a:cxn ang="0">
                    <a:pos x="211" y="85"/>
                  </a:cxn>
                  <a:cxn ang="0">
                    <a:pos x="228" y="94"/>
                  </a:cxn>
                  <a:cxn ang="0">
                    <a:pos x="238" y="107"/>
                  </a:cxn>
                  <a:cxn ang="0">
                    <a:pos x="234" y="124"/>
                  </a:cxn>
                  <a:cxn ang="0">
                    <a:pos x="213" y="139"/>
                  </a:cxn>
                  <a:cxn ang="0">
                    <a:pos x="189" y="147"/>
                  </a:cxn>
                  <a:cxn ang="0">
                    <a:pos x="165" y="150"/>
                  </a:cxn>
                  <a:cxn ang="0">
                    <a:pos x="138" y="150"/>
                  </a:cxn>
                  <a:cxn ang="0">
                    <a:pos x="112" y="148"/>
                  </a:cxn>
                  <a:cxn ang="0">
                    <a:pos x="87" y="150"/>
                  </a:cxn>
                  <a:cxn ang="0">
                    <a:pos x="62" y="155"/>
                  </a:cxn>
                  <a:cxn ang="0">
                    <a:pos x="42" y="162"/>
                  </a:cxn>
                  <a:cxn ang="0">
                    <a:pos x="25" y="154"/>
                  </a:cxn>
                  <a:cxn ang="0">
                    <a:pos x="23" y="140"/>
                  </a:cxn>
                  <a:cxn ang="0">
                    <a:pos x="34" y="128"/>
                  </a:cxn>
                  <a:cxn ang="0">
                    <a:pos x="43" y="116"/>
                  </a:cxn>
                  <a:cxn ang="0">
                    <a:pos x="34" y="115"/>
                  </a:cxn>
                  <a:cxn ang="0">
                    <a:pos x="15" y="115"/>
                  </a:cxn>
                  <a:cxn ang="0">
                    <a:pos x="2" y="100"/>
                  </a:cxn>
                  <a:cxn ang="0">
                    <a:pos x="3" y="82"/>
                  </a:cxn>
                  <a:cxn ang="0">
                    <a:pos x="10" y="62"/>
                  </a:cxn>
                  <a:cxn ang="0">
                    <a:pos x="11" y="46"/>
                  </a:cxn>
                  <a:cxn ang="0">
                    <a:pos x="25" y="34"/>
                  </a:cxn>
                  <a:cxn ang="0">
                    <a:pos x="52" y="24"/>
                  </a:cxn>
                  <a:cxn ang="0">
                    <a:pos x="76" y="11"/>
                  </a:cxn>
                  <a:cxn ang="0">
                    <a:pos x="83" y="0"/>
                  </a:cxn>
                </a:cxnLst>
                <a:rect l="0" t="0" r="r" b="b"/>
                <a:pathLst>
                  <a:path w="243" h="162">
                    <a:moveTo>
                      <a:pt x="83" y="0"/>
                    </a:moveTo>
                    <a:lnTo>
                      <a:pt x="89" y="1"/>
                    </a:lnTo>
                    <a:lnTo>
                      <a:pt x="95" y="7"/>
                    </a:lnTo>
                    <a:lnTo>
                      <a:pt x="99" y="14"/>
                    </a:lnTo>
                    <a:lnTo>
                      <a:pt x="103" y="22"/>
                    </a:lnTo>
                    <a:lnTo>
                      <a:pt x="107" y="27"/>
                    </a:lnTo>
                    <a:lnTo>
                      <a:pt x="112" y="31"/>
                    </a:lnTo>
                    <a:lnTo>
                      <a:pt x="120" y="30"/>
                    </a:lnTo>
                    <a:lnTo>
                      <a:pt x="132" y="26"/>
                    </a:lnTo>
                    <a:lnTo>
                      <a:pt x="141" y="22"/>
                    </a:lnTo>
                    <a:lnTo>
                      <a:pt x="153" y="23"/>
                    </a:lnTo>
                    <a:lnTo>
                      <a:pt x="163" y="26"/>
                    </a:lnTo>
                    <a:lnTo>
                      <a:pt x="176" y="32"/>
                    </a:lnTo>
                    <a:lnTo>
                      <a:pt x="182" y="39"/>
                    </a:lnTo>
                    <a:lnTo>
                      <a:pt x="186" y="49"/>
                    </a:lnTo>
                    <a:lnTo>
                      <a:pt x="185" y="53"/>
                    </a:lnTo>
                    <a:lnTo>
                      <a:pt x="182" y="58"/>
                    </a:lnTo>
                    <a:lnTo>
                      <a:pt x="177" y="63"/>
                    </a:lnTo>
                    <a:lnTo>
                      <a:pt x="170" y="69"/>
                    </a:lnTo>
                    <a:lnTo>
                      <a:pt x="155" y="70"/>
                    </a:lnTo>
                    <a:lnTo>
                      <a:pt x="142" y="72"/>
                    </a:lnTo>
                    <a:lnTo>
                      <a:pt x="142" y="74"/>
                    </a:lnTo>
                    <a:lnTo>
                      <a:pt x="142" y="78"/>
                    </a:lnTo>
                    <a:lnTo>
                      <a:pt x="154" y="80"/>
                    </a:lnTo>
                    <a:lnTo>
                      <a:pt x="169" y="81"/>
                    </a:lnTo>
                    <a:lnTo>
                      <a:pt x="176" y="81"/>
                    </a:lnTo>
                    <a:lnTo>
                      <a:pt x="184" y="81"/>
                    </a:lnTo>
                    <a:lnTo>
                      <a:pt x="190" y="82"/>
                    </a:lnTo>
                    <a:lnTo>
                      <a:pt x="199" y="84"/>
                    </a:lnTo>
                    <a:lnTo>
                      <a:pt x="211" y="85"/>
                    </a:lnTo>
                    <a:lnTo>
                      <a:pt x="223" y="92"/>
                    </a:lnTo>
                    <a:lnTo>
                      <a:pt x="228" y="94"/>
                    </a:lnTo>
                    <a:lnTo>
                      <a:pt x="234" y="100"/>
                    </a:lnTo>
                    <a:lnTo>
                      <a:pt x="238" y="107"/>
                    </a:lnTo>
                    <a:lnTo>
                      <a:pt x="243" y="115"/>
                    </a:lnTo>
                    <a:lnTo>
                      <a:pt x="234" y="124"/>
                    </a:lnTo>
                    <a:lnTo>
                      <a:pt x="224" y="134"/>
                    </a:lnTo>
                    <a:lnTo>
                      <a:pt x="213" y="139"/>
                    </a:lnTo>
                    <a:lnTo>
                      <a:pt x="203" y="144"/>
                    </a:lnTo>
                    <a:lnTo>
                      <a:pt x="189" y="147"/>
                    </a:lnTo>
                    <a:lnTo>
                      <a:pt x="177" y="150"/>
                    </a:lnTo>
                    <a:lnTo>
                      <a:pt x="165" y="150"/>
                    </a:lnTo>
                    <a:lnTo>
                      <a:pt x="153" y="151"/>
                    </a:lnTo>
                    <a:lnTo>
                      <a:pt x="138" y="150"/>
                    </a:lnTo>
                    <a:lnTo>
                      <a:pt x="126" y="148"/>
                    </a:lnTo>
                    <a:lnTo>
                      <a:pt x="112" y="148"/>
                    </a:lnTo>
                    <a:lnTo>
                      <a:pt x="100" y="150"/>
                    </a:lnTo>
                    <a:lnTo>
                      <a:pt x="87" y="150"/>
                    </a:lnTo>
                    <a:lnTo>
                      <a:pt x="74" y="152"/>
                    </a:lnTo>
                    <a:lnTo>
                      <a:pt x="62" y="155"/>
                    </a:lnTo>
                    <a:lnTo>
                      <a:pt x="53" y="162"/>
                    </a:lnTo>
                    <a:lnTo>
                      <a:pt x="42" y="162"/>
                    </a:lnTo>
                    <a:lnTo>
                      <a:pt x="34" y="162"/>
                    </a:lnTo>
                    <a:lnTo>
                      <a:pt x="25" y="154"/>
                    </a:lnTo>
                    <a:lnTo>
                      <a:pt x="22" y="147"/>
                    </a:lnTo>
                    <a:lnTo>
                      <a:pt x="23" y="140"/>
                    </a:lnTo>
                    <a:lnTo>
                      <a:pt x="30" y="135"/>
                    </a:lnTo>
                    <a:lnTo>
                      <a:pt x="34" y="128"/>
                    </a:lnTo>
                    <a:lnTo>
                      <a:pt x="41" y="123"/>
                    </a:lnTo>
                    <a:lnTo>
                      <a:pt x="43" y="116"/>
                    </a:lnTo>
                    <a:lnTo>
                      <a:pt x="43" y="109"/>
                    </a:lnTo>
                    <a:lnTo>
                      <a:pt x="34" y="115"/>
                    </a:lnTo>
                    <a:lnTo>
                      <a:pt x="26" y="117"/>
                    </a:lnTo>
                    <a:lnTo>
                      <a:pt x="15" y="115"/>
                    </a:lnTo>
                    <a:lnTo>
                      <a:pt x="8" y="109"/>
                    </a:lnTo>
                    <a:lnTo>
                      <a:pt x="2" y="100"/>
                    </a:lnTo>
                    <a:lnTo>
                      <a:pt x="0" y="92"/>
                    </a:lnTo>
                    <a:lnTo>
                      <a:pt x="3" y="82"/>
                    </a:lnTo>
                    <a:lnTo>
                      <a:pt x="12" y="74"/>
                    </a:lnTo>
                    <a:lnTo>
                      <a:pt x="10" y="62"/>
                    </a:lnTo>
                    <a:lnTo>
                      <a:pt x="10" y="54"/>
                    </a:lnTo>
                    <a:lnTo>
                      <a:pt x="11" y="46"/>
                    </a:lnTo>
                    <a:lnTo>
                      <a:pt x="15" y="42"/>
                    </a:lnTo>
                    <a:lnTo>
                      <a:pt x="25" y="34"/>
                    </a:lnTo>
                    <a:lnTo>
                      <a:pt x="38" y="30"/>
                    </a:lnTo>
                    <a:lnTo>
                      <a:pt x="52" y="24"/>
                    </a:lnTo>
                    <a:lnTo>
                      <a:pt x="65" y="19"/>
                    </a:lnTo>
                    <a:lnTo>
                      <a:pt x="76" y="11"/>
                    </a:lnTo>
                    <a:lnTo>
                      <a:pt x="83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94" name="Freeform 342"/>
              <p:cNvSpPr>
                <a:spLocks/>
              </p:cNvSpPr>
              <p:nvPr/>
            </p:nvSpPr>
            <p:spPr bwMode="auto">
              <a:xfrm>
                <a:off x="1315" y="3369"/>
                <a:ext cx="11" cy="3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0" y="7"/>
                  </a:cxn>
                  <a:cxn ang="0">
                    <a:pos x="7" y="17"/>
                  </a:cxn>
                  <a:cxn ang="0">
                    <a:pos x="5" y="25"/>
                  </a:cxn>
                  <a:cxn ang="0">
                    <a:pos x="3" y="33"/>
                  </a:cxn>
                  <a:cxn ang="0">
                    <a:pos x="0" y="35"/>
                  </a:cxn>
                  <a:cxn ang="0">
                    <a:pos x="0" y="34"/>
                  </a:cxn>
                  <a:cxn ang="0">
                    <a:pos x="0" y="30"/>
                  </a:cxn>
                  <a:cxn ang="0">
                    <a:pos x="0" y="26"/>
                  </a:cxn>
                  <a:cxn ang="0">
                    <a:pos x="2" y="19"/>
                  </a:cxn>
                  <a:cxn ang="0">
                    <a:pos x="6" y="13"/>
                  </a:cxn>
                  <a:cxn ang="0">
                    <a:pos x="9" y="4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11" h="35">
                    <a:moveTo>
                      <a:pt x="11" y="0"/>
                    </a:moveTo>
                    <a:lnTo>
                      <a:pt x="10" y="7"/>
                    </a:lnTo>
                    <a:lnTo>
                      <a:pt x="7" y="17"/>
                    </a:lnTo>
                    <a:lnTo>
                      <a:pt x="5" y="25"/>
                    </a:lnTo>
                    <a:lnTo>
                      <a:pt x="3" y="33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0" y="26"/>
                    </a:lnTo>
                    <a:lnTo>
                      <a:pt x="2" y="19"/>
                    </a:lnTo>
                    <a:lnTo>
                      <a:pt x="6" y="13"/>
                    </a:lnTo>
                    <a:lnTo>
                      <a:pt x="9" y="4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95" name="Freeform 343"/>
              <p:cNvSpPr>
                <a:spLocks/>
              </p:cNvSpPr>
              <p:nvPr/>
            </p:nvSpPr>
            <p:spPr bwMode="auto">
              <a:xfrm>
                <a:off x="1479" y="3019"/>
                <a:ext cx="209" cy="408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41" y="17"/>
                  </a:cxn>
                  <a:cxn ang="0">
                    <a:pos x="59" y="35"/>
                  </a:cxn>
                  <a:cxn ang="0">
                    <a:pos x="63" y="55"/>
                  </a:cxn>
                  <a:cxn ang="0">
                    <a:pos x="59" y="74"/>
                  </a:cxn>
                  <a:cxn ang="0">
                    <a:pos x="63" y="75"/>
                  </a:cxn>
                  <a:cxn ang="0">
                    <a:pos x="71" y="66"/>
                  </a:cxn>
                  <a:cxn ang="0">
                    <a:pos x="87" y="68"/>
                  </a:cxn>
                  <a:cxn ang="0">
                    <a:pos x="112" y="83"/>
                  </a:cxn>
                  <a:cxn ang="0">
                    <a:pos x="137" y="95"/>
                  </a:cxn>
                  <a:cxn ang="0">
                    <a:pos x="151" y="102"/>
                  </a:cxn>
                  <a:cxn ang="0">
                    <a:pos x="151" y="122"/>
                  </a:cxn>
                  <a:cxn ang="0">
                    <a:pos x="163" y="128"/>
                  </a:cxn>
                  <a:cxn ang="0">
                    <a:pos x="182" y="135"/>
                  </a:cxn>
                  <a:cxn ang="0">
                    <a:pos x="194" y="151"/>
                  </a:cxn>
                  <a:cxn ang="0">
                    <a:pos x="201" y="171"/>
                  </a:cxn>
                  <a:cxn ang="0">
                    <a:pos x="203" y="195"/>
                  </a:cxn>
                  <a:cxn ang="0">
                    <a:pos x="203" y="220"/>
                  </a:cxn>
                  <a:cxn ang="0">
                    <a:pos x="202" y="245"/>
                  </a:cxn>
                  <a:cxn ang="0">
                    <a:pos x="201" y="269"/>
                  </a:cxn>
                  <a:cxn ang="0">
                    <a:pos x="198" y="295"/>
                  </a:cxn>
                  <a:cxn ang="0">
                    <a:pos x="199" y="323"/>
                  </a:cxn>
                  <a:cxn ang="0">
                    <a:pos x="205" y="352"/>
                  </a:cxn>
                  <a:cxn ang="0">
                    <a:pos x="207" y="375"/>
                  </a:cxn>
                  <a:cxn ang="0">
                    <a:pos x="207" y="391"/>
                  </a:cxn>
                  <a:cxn ang="0">
                    <a:pos x="199" y="399"/>
                  </a:cxn>
                  <a:cxn ang="0">
                    <a:pos x="186" y="406"/>
                  </a:cxn>
                  <a:cxn ang="0">
                    <a:pos x="170" y="399"/>
                  </a:cxn>
                  <a:cxn ang="0">
                    <a:pos x="155" y="381"/>
                  </a:cxn>
                  <a:cxn ang="0">
                    <a:pos x="147" y="363"/>
                  </a:cxn>
                  <a:cxn ang="0">
                    <a:pos x="143" y="342"/>
                  </a:cxn>
                  <a:cxn ang="0">
                    <a:pos x="141" y="322"/>
                  </a:cxn>
                  <a:cxn ang="0">
                    <a:pos x="139" y="300"/>
                  </a:cxn>
                  <a:cxn ang="0">
                    <a:pos x="135" y="280"/>
                  </a:cxn>
                  <a:cxn ang="0">
                    <a:pos x="126" y="263"/>
                  </a:cxn>
                  <a:cxn ang="0">
                    <a:pos x="110" y="259"/>
                  </a:cxn>
                  <a:cxn ang="0">
                    <a:pos x="89" y="257"/>
                  </a:cxn>
                  <a:cxn ang="0">
                    <a:pos x="73" y="248"/>
                  </a:cxn>
                  <a:cxn ang="0">
                    <a:pos x="58" y="232"/>
                  </a:cxn>
                  <a:cxn ang="0">
                    <a:pos x="47" y="211"/>
                  </a:cxn>
                  <a:cxn ang="0">
                    <a:pos x="39" y="187"/>
                  </a:cxn>
                  <a:cxn ang="0">
                    <a:pos x="32" y="164"/>
                  </a:cxn>
                  <a:cxn ang="0">
                    <a:pos x="29" y="144"/>
                  </a:cxn>
                  <a:cxn ang="0">
                    <a:pos x="21" y="129"/>
                  </a:cxn>
                  <a:cxn ang="0">
                    <a:pos x="10" y="116"/>
                  </a:cxn>
                  <a:cxn ang="0">
                    <a:pos x="4" y="101"/>
                  </a:cxn>
                  <a:cxn ang="0">
                    <a:pos x="1" y="85"/>
                  </a:cxn>
                  <a:cxn ang="0">
                    <a:pos x="0" y="68"/>
                  </a:cxn>
                  <a:cxn ang="0">
                    <a:pos x="0" y="52"/>
                  </a:cxn>
                  <a:cxn ang="0">
                    <a:pos x="1" y="36"/>
                  </a:cxn>
                  <a:cxn ang="0">
                    <a:pos x="4" y="20"/>
                  </a:cxn>
                  <a:cxn ang="0">
                    <a:pos x="9" y="5"/>
                  </a:cxn>
                  <a:cxn ang="0">
                    <a:pos x="15" y="0"/>
                  </a:cxn>
                </a:cxnLst>
                <a:rect l="0" t="0" r="r" b="b"/>
                <a:pathLst>
                  <a:path w="209" h="408">
                    <a:moveTo>
                      <a:pt x="15" y="0"/>
                    </a:moveTo>
                    <a:lnTo>
                      <a:pt x="21" y="4"/>
                    </a:lnTo>
                    <a:lnTo>
                      <a:pt x="31" y="10"/>
                    </a:lnTo>
                    <a:lnTo>
                      <a:pt x="41" y="17"/>
                    </a:lnTo>
                    <a:lnTo>
                      <a:pt x="52" y="27"/>
                    </a:lnTo>
                    <a:lnTo>
                      <a:pt x="59" y="35"/>
                    </a:lnTo>
                    <a:lnTo>
                      <a:pt x="64" y="46"/>
                    </a:lnTo>
                    <a:lnTo>
                      <a:pt x="63" y="55"/>
                    </a:lnTo>
                    <a:lnTo>
                      <a:pt x="58" y="66"/>
                    </a:lnTo>
                    <a:lnTo>
                      <a:pt x="59" y="74"/>
                    </a:lnTo>
                    <a:lnTo>
                      <a:pt x="60" y="85"/>
                    </a:lnTo>
                    <a:lnTo>
                      <a:pt x="63" y="75"/>
                    </a:lnTo>
                    <a:lnTo>
                      <a:pt x="67" y="70"/>
                    </a:lnTo>
                    <a:lnTo>
                      <a:pt x="71" y="66"/>
                    </a:lnTo>
                    <a:lnTo>
                      <a:pt x="77" y="66"/>
                    </a:lnTo>
                    <a:lnTo>
                      <a:pt x="87" y="68"/>
                    </a:lnTo>
                    <a:lnTo>
                      <a:pt x="99" y="77"/>
                    </a:lnTo>
                    <a:lnTo>
                      <a:pt x="112" y="83"/>
                    </a:lnTo>
                    <a:lnTo>
                      <a:pt x="124" y="91"/>
                    </a:lnTo>
                    <a:lnTo>
                      <a:pt x="137" y="95"/>
                    </a:lnTo>
                    <a:lnTo>
                      <a:pt x="151" y="94"/>
                    </a:lnTo>
                    <a:lnTo>
                      <a:pt x="151" y="102"/>
                    </a:lnTo>
                    <a:lnTo>
                      <a:pt x="152" y="113"/>
                    </a:lnTo>
                    <a:lnTo>
                      <a:pt x="151" y="122"/>
                    </a:lnTo>
                    <a:lnTo>
                      <a:pt x="151" y="128"/>
                    </a:lnTo>
                    <a:lnTo>
                      <a:pt x="163" y="128"/>
                    </a:lnTo>
                    <a:lnTo>
                      <a:pt x="174" y="131"/>
                    </a:lnTo>
                    <a:lnTo>
                      <a:pt x="182" y="135"/>
                    </a:lnTo>
                    <a:lnTo>
                      <a:pt x="190" y="143"/>
                    </a:lnTo>
                    <a:lnTo>
                      <a:pt x="194" y="151"/>
                    </a:lnTo>
                    <a:lnTo>
                      <a:pt x="198" y="160"/>
                    </a:lnTo>
                    <a:lnTo>
                      <a:pt x="201" y="171"/>
                    </a:lnTo>
                    <a:lnTo>
                      <a:pt x="203" y="183"/>
                    </a:lnTo>
                    <a:lnTo>
                      <a:pt x="203" y="195"/>
                    </a:lnTo>
                    <a:lnTo>
                      <a:pt x="203" y="207"/>
                    </a:lnTo>
                    <a:lnTo>
                      <a:pt x="203" y="220"/>
                    </a:lnTo>
                    <a:lnTo>
                      <a:pt x="203" y="233"/>
                    </a:lnTo>
                    <a:lnTo>
                      <a:pt x="202" y="245"/>
                    </a:lnTo>
                    <a:lnTo>
                      <a:pt x="201" y="257"/>
                    </a:lnTo>
                    <a:lnTo>
                      <a:pt x="201" y="269"/>
                    </a:lnTo>
                    <a:lnTo>
                      <a:pt x="201" y="282"/>
                    </a:lnTo>
                    <a:lnTo>
                      <a:pt x="198" y="295"/>
                    </a:lnTo>
                    <a:lnTo>
                      <a:pt x="198" y="310"/>
                    </a:lnTo>
                    <a:lnTo>
                      <a:pt x="199" y="323"/>
                    </a:lnTo>
                    <a:lnTo>
                      <a:pt x="203" y="338"/>
                    </a:lnTo>
                    <a:lnTo>
                      <a:pt x="205" y="352"/>
                    </a:lnTo>
                    <a:lnTo>
                      <a:pt x="207" y="367"/>
                    </a:lnTo>
                    <a:lnTo>
                      <a:pt x="207" y="375"/>
                    </a:lnTo>
                    <a:lnTo>
                      <a:pt x="207" y="383"/>
                    </a:lnTo>
                    <a:lnTo>
                      <a:pt x="207" y="391"/>
                    </a:lnTo>
                    <a:lnTo>
                      <a:pt x="209" y="399"/>
                    </a:lnTo>
                    <a:lnTo>
                      <a:pt x="199" y="399"/>
                    </a:lnTo>
                    <a:lnTo>
                      <a:pt x="193" y="403"/>
                    </a:lnTo>
                    <a:lnTo>
                      <a:pt x="186" y="406"/>
                    </a:lnTo>
                    <a:lnTo>
                      <a:pt x="180" y="408"/>
                    </a:lnTo>
                    <a:lnTo>
                      <a:pt x="170" y="399"/>
                    </a:lnTo>
                    <a:lnTo>
                      <a:pt x="162" y="391"/>
                    </a:lnTo>
                    <a:lnTo>
                      <a:pt x="155" y="381"/>
                    </a:lnTo>
                    <a:lnTo>
                      <a:pt x="151" y="373"/>
                    </a:lnTo>
                    <a:lnTo>
                      <a:pt x="147" y="363"/>
                    </a:lnTo>
                    <a:lnTo>
                      <a:pt x="144" y="353"/>
                    </a:lnTo>
                    <a:lnTo>
                      <a:pt x="143" y="342"/>
                    </a:lnTo>
                    <a:lnTo>
                      <a:pt x="143" y="333"/>
                    </a:lnTo>
                    <a:lnTo>
                      <a:pt x="141" y="322"/>
                    </a:lnTo>
                    <a:lnTo>
                      <a:pt x="140" y="311"/>
                    </a:lnTo>
                    <a:lnTo>
                      <a:pt x="139" y="300"/>
                    </a:lnTo>
                    <a:lnTo>
                      <a:pt x="137" y="291"/>
                    </a:lnTo>
                    <a:lnTo>
                      <a:pt x="135" y="280"/>
                    </a:lnTo>
                    <a:lnTo>
                      <a:pt x="132" y="272"/>
                    </a:lnTo>
                    <a:lnTo>
                      <a:pt x="126" y="263"/>
                    </a:lnTo>
                    <a:lnTo>
                      <a:pt x="122" y="255"/>
                    </a:lnTo>
                    <a:lnTo>
                      <a:pt x="110" y="259"/>
                    </a:lnTo>
                    <a:lnTo>
                      <a:pt x="99" y="260"/>
                    </a:lnTo>
                    <a:lnTo>
                      <a:pt x="89" y="257"/>
                    </a:lnTo>
                    <a:lnTo>
                      <a:pt x="81" y="255"/>
                    </a:lnTo>
                    <a:lnTo>
                      <a:pt x="73" y="248"/>
                    </a:lnTo>
                    <a:lnTo>
                      <a:pt x="64" y="241"/>
                    </a:lnTo>
                    <a:lnTo>
                      <a:pt x="58" y="232"/>
                    </a:lnTo>
                    <a:lnTo>
                      <a:pt x="54" y="224"/>
                    </a:lnTo>
                    <a:lnTo>
                      <a:pt x="47" y="211"/>
                    </a:lnTo>
                    <a:lnTo>
                      <a:pt x="43" y="199"/>
                    </a:lnTo>
                    <a:lnTo>
                      <a:pt x="39" y="187"/>
                    </a:lnTo>
                    <a:lnTo>
                      <a:pt x="36" y="176"/>
                    </a:lnTo>
                    <a:lnTo>
                      <a:pt x="32" y="164"/>
                    </a:lnTo>
                    <a:lnTo>
                      <a:pt x="31" y="153"/>
                    </a:lnTo>
                    <a:lnTo>
                      <a:pt x="29" y="144"/>
                    </a:lnTo>
                    <a:lnTo>
                      <a:pt x="29" y="136"/>
                    </a:lnTo>
                    <a:lnTo>
                      <a:pt x="21" y="129"/>
                    </a:lnTo>
                    <a:lnTo>
                      <a:pt x="16" y="122"/>
                    </a:lnTo>
                    <a:lnTo>
                      <a:pt x="10" y="116"/>
                    </a:lnTo>
                    <a:lnTo>
                      <a:pt x="8" y="109"/>
                    </a:lnTo>
                    <a:lnTo>
                      <a:pt x="4" y="101"/>
                    </a:lnTo>
                    <a:lnTo>
                      <a:pt x="2" y="93"/>
                    </a:lnTo>
                    <a:lnTo>
                      <a:pt x="1" y="85"/>
                    </a:lnTo>
                    <a:lnTo>
                      <a:pt x="1" y="78"/>
                    </a:lnTo>
                    <a:lnTo>
                      <a:pt x="0" y="6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1" y="44"/>
                    </a:lnTo>
                    <a:lnTo>
                      <a:pt x="1" y="36"/>
                    </a:lnTo>
                    <a:lnTo>
                      <a:pt x="2" y="28"/>
                    </a:lnTo>
                    <a:lnTo>
                      <a:pt x="4" y="20"/>
                    </a:lnTo>
                    <a:lnTo>
                      <a:pt x="5" y="13"/>
                    </a:lnTo>
                    <a:lnTo>
                      <a:pt x="9" y="5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96" name="Freeform 344"/>
              <p:cNvSpPr>
                <a:spLocks/>
              </p:cNvSpPr>
              <p:nvPr/>
            </p:nvSpPr>
            <p:spPr bwMode="auto">
              <a:xfrm>
                <a:off x="1543" y="3109"/>
                <a:ext cx="31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13" y="8"/>
                  </a:cxn>
                  <a:cxn ang="0">
                    <a:pos x="19" y="10"/>
                  </a:cxn>
                  <a:cxn ang="0">
                    <a:pos x="27" y="11"/>
                  </a:cxn>
                  <a:cxn ang="0">
                    <a:pos x="31" y="11"/>
                  </a:cxn>
                  <a:cxn ang="0">
                    <a:pos x="31" y="14"/>
                  </a:cxn>
                  <a:cxn ang="0">
                    <a:pos x="27" y="15"/>
                  </a:cxn>
                  <a:cxn ang="0">
                    <a:pos x="25" y="18"/>
                  </a:cxn>
                  <a:cxn ang="0">
                    <a:pos x="19" y="20"/>
                  </a:cxn>
                  <a:cxn ang="0">
                    <a:pos x="13" y="26"/>
                  </a:cxn>
                  <a:cxn ang="0">
                    <a:pos x="7" y="19"/>
                  </a:cxn>
                  <a:cxn ang="0">
                    <a:pos x="3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1" h="26">
                    <a:moveTo>
                      <a:pt x="0" y="0"/>
                    </a:moveTo>
                    <a:lnTo>
                      <a:pt x="4" y="4"/>
                    </a:lnTo>
                    <a:lnTo>
                      <a:pt x="13" y="8"/>
                    </a:lnTo>
                    <a:lnTo>
                      <a:pt x="19" y="10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1" y="14"/>
                    </a:lnTo>
                    <a:lnTo>
                      <a:pt x="27" y="15"/>
                    </a:lnTo>
                    <a:lnTo>
                      <a:pt x="25" y="18"/>
                    </a:lnTo>
                    <a:lnTo>
                      <a:pt x="19" y="20"/>
                    </a:lnTo>
                    <a:lnTo>
                      <a:pt x="13" y="26"/>
                    </a:lnTo>
                    <a:lnTo>
                      <a:pt x="7" y="19"/>
                    </a:lnTo>
                    <a:lnTo>
                      <a:pt x="3" y="1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97" name="Freeform 345"/>
              <p:cNvSpPr>
                <a:spLocks/>
              </p:cNvSpPr>
              <p:nvPr/>
            </p:nvSpPr>
            <p:spPr bwMode="auto">
              <a:xfrm>
                <a:off x="1556" y="3159"/>
                <a:ext cx="36" cy="3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12"/>
                  </a:cxn>
                  <a:cxn ang="0">
                    <a:pos x="21" y="24"/>
                  </a:cxn>
                  <a:cxn ang="0">
                    <a:pos x="10" y="34"/>
                  </a:cxn>
                  <a:cxn ang="0">
                    <a:pos x="0" y="39"/>
                  </a:cxn>
                  <a:cxn ang="0">
                    <a:pos x="8" y="28"/>
                  </a:cxn>
                  <a:cxn ang="0">
                    <a:pos x="16" y="17"/>
                  </a:cxn>
                  <a:cxn ang="0">
                    <a:pos x="25" y="7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39">
                    <a:moveTo>
                      <a:pt x="36" y="0"/>
                    </a:moveTo>
                    <a:lnTo>
                      <a:pt x="29" y="12"/>
                    </a:lnTo>
                    <a:lnTo>
                      <a:pt x="21" y="24"/>
                    </a:lnTo>
                    <a:lnTo>
                      <a:pt x="10" y="34"/>
                    </a:lnTo>
                    <a:lnTo>
                      <a:pt x="0" y="39"/>
                    </a:lnTo>
                    <a:lnTo>
                      <a:pt x="8" y="28"/>
                    </a:lnTo>
                    <a:lnTo>
                      <a:pt x="16" y="17"/>
                    </a:lnTo>
                    <a:lnTo>
                      <a:pt x="25" y="7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98" name="Freeform 346"/>
              <p:cNvSpPr>
                <a:spLocks/>
              </p:cNvSpPr>
              <p:nvPr/>
            </p:nvSpPr>
            <p:spPr bwMode="auto">
              <a:xfrm>
                <a:off x="1611" y="3187"/>
                <a:ext cx="34" cy="8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9" y="4"/>
                  </a:cxn>
                  <a:cxn ang="0">
                    <a:pos x="27" y="12"/>
                  </a:cxn>
                  <a:cxn ang="0">
                    <a:pos x="31" y="23"/>
                  </a:cxn>
                  <a:cxn ang="0">
                    <a:pos x="34" y="37"/>
                  </a:cxn>
                  <a:cxn ang="0">
                    <a:pos x="34" y="50"/>
                  </a:cxn>
                  <a:cxn ang="0">
                    <a:pos x="34" y="64"/>
                  </a:cxn>
                  <a:cxn ang="0">
                    <a:pos x="32" y="74"/>
                  </a:cxn>
                  <a:cxn ang="0">
                    <a:pos x="31" y="87"/>
                  </a:cxn>
                  <a:cxn ang="0">
                    <a:pos x="27" y="74"/>
                  </a:cxn>
                  <a:cxn ang="0">
                    <a:pos x="21" y="65"/>
                  </a:cxn>
                  <a:cxn ang="0">
                    <a:pos x="15" y="53"/>
                  </a:cxn>
                  <a:cxn ang="0">
                    <a:pos x="8" y="43"/>
                  </a:cxn>
                  <a:cxn ang="0">
                    <a:pos x="1" y="31"/>
                  </a:cxn>
                  <a:cxn ang="0">
                    <a:pos x="0" y="22"/>
                  </a:cxn>
                  <a:cxn ang="0">
                    <a:pos x="0" y="10"/>
                  </a:cxn>
                  <a:cxn ang="0">
                    <a:pos x="9" y="0"/>
                  </a:cxn>
                  <a:cxn ang="0">
                    <a:pos x="9" y="0"/>
                  </a:cxn>
                </a:cxnLst>
                <a:rect l="0" t="0" r="r" b="b"/>
                <a:pathLst>
                  <a:path w="34" h="87">
                    <a:moveTo>
                      <a:pt x="9" y="0"/>
                    </a:moveTo>
                    <a:lnTo>
                      <a:pt x="19" y="4"/>
                    </a:lnTo>
                    <a:lnTo>
                      <a:pt x="27" y="12"/>
                    </a:lnTo>
                    <a:lnTo>
                      <a:pt x="31" y="23"/>
                    </a:lnTo>
                    <a:lnTo>
                      <a:pt x="34" y="37"/>
                    </a:lnTo>
                    <a:lnTo>
                      <a:pt x="34" y="50"/>
                    </a:lnTo>
                    <a:lnTo>
                      <a:pt x="34" y="64"/>
                    </a:lnTo>
                    <a:lnTo>
                      <a:pt x="32" y="74"/>
                    </a:lnTo>
                    <a:lnTo>
                      <a:pt x="31" y="87"/>
                    </a:lnTo>
                    <a:lnTo>
                      <a:pt x="27" y="74"/>
                    </a:lnTo>
                    <a:lnTo>
                      <a:pt x="21" y="65"/>
                    </a:lnTo>
                    <a:lnTo>
                      <a:pt x="15" y="53"/>
                    </a:lnTo>
                    <a:lnTo>
                      <a:pt x="8" y="43"/>
                    </a:lnTo>
                    <a:lnTo>
                      <a:pt x="1" y="31"/>
                    </a:lnTo>
                    <a:lnTo>
                      <a:pt x="0" y="22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99" name="Freeform 347"/>
              <p:cNvSpPr>
                <a:spLocks/>
              </p:cNvSpPr>
              <p:nvPr/>
            </p:nvSpPr>
            <p:spPr bwMode="auto">
              <a:xfrm>
                <a:off x="1021" y="2312"/>
                <a:ext cx="626" cy="1163"/>
              </a:xfrm>
              <a:custGeom>
                <a:avLst/>
                <a:gdLst/>
                <a:ahLst/>
                <a:cxnLst>
                  <a:cxn ang="0">
                    <a:pos x="174" y="11"/>
                  </a:cxn>
                  <a:cxn ang="0">
                    <a:pos x="222" y="57"/>
                  </a:cxn>
                  <a:cxn ang="0">
                    <a:pos x="299" y="24"/>
                  </a:cxn>
                  <a:cxn ang="0">
                    <a:pos x="390" y="27"/>
                  </a:cxn>
                  <a:cxn ang="0">
                    <a:pos x="439" y="85"/>
                  </a:cxn>
                  <a:cxn ang="0">
                    <a:pos x="543" y="73"/>
                  </a:cxn>
                  <a:cxn ang="0">
                    <a:pos x="621" y="39"/>
                  </a:cxn>
                  <a:cxn ang="0">
                    <a:pos x="557" y="109"/>
                  </a:cxn>
                  <a:cxn ang="0">
                    <a:pos x="504" y="158"/>
                  </a:cxn>
                  <a:cxn ang="0">
                    <a:pos x="541" y="171"/>
                  </a:cxn>
                  <a:cxn ang="0">
                    <a:pos x="562" y="236"/>
                  </a:cxn>
                  <a:cxn ang="0">
                    <a:pos x="574" y="329"/>
                  </a:cxn>
                  <a:cxn ang="0">
                    <a:pos x="593" y="436"/>
                  </a:cxn>
                  <a:cxn ang="0">
                    <a:pos x="624" y="519"/>
                  </a:cxn>
                  <a:cxn ang="0">
                    <a:pos x="590" y="587"/>
                  </a:cxn>
                  <a:cxn ang="0">
                    <a:pos x="505" y="510"/>
                  </a:cxn>
                  <a:cxn ang="0">
                    <a:pos x="458" y="438"/>
                  </a:cxn>
                  <a:cxn ang="0">
                    <a:pos x="532" y="434"/>
                  </a:cxn>
                  <a:cxn ang="0">
                    <a:pos x="512" y="349"/>
                  </a:cxn>
                  <a:cxn ang="0">
                    <a:pos x="435" y="268"/>
                  </a:cxn>
                  <a:cxn ang="0">
                    <a:pos x="428" y="202"/>
                  </a:cxn>
                  <a:cxn ang="0">
                    <a:pos x="425" y="165"/>
                  </a:cxn>
                  <a:cxn ang="0">
                    <a:pos x="350" y="98"/>
                  </a:cxn>
                  <a:cxn ang="0">
                    <a:pos x="299" y="163"/>
                  </a:cxn>
                  <a:cxn ang="0">
                    <a:pos x="319" y="263"/>
                  </a:cxn>
                  <a:cxn ang="0">
                    <a:pos x="228" y="272"/>
                  </a:cxn>
                  <a:cxn ang="0">
                    <a:pos x="191" y="206"/>
                  </a:cxn>
                  <a:cxn ang="0">
                    <a:pos x="173" y="155"/>
                  </a:cxn>
                  <a:cxn ang="0">
                    <a:pos x="92" y="173"/>
                  </a:cxn>
                  <a:cxn ang="0">
                    <a:pos x="60" y="220"/>
                  </a:cxn>
                  <a:cxn ang="0">
                    <a:pos x="53" y="291"/>
                  </a:cxn>
                  <a:cxn ang="0">
                    <a:pos x="53" y="353"/>
                  </a:cxn>
                  <a:cxn ang="0">
                    <a:pos x="91" y="301"/>
                  </a:cxn>
                  <a:cxn ang="0">
                    <a:pos x="106" y="370"/>
                  </a:cxn>
                  <a:cxn ang="0">
                    <a:pos x="65" y="407"/>
                  </a:cxn>
                  <a:cxn ang="0">
                    <a:pos x="79" y="459"/>
                  </a:cxn>
                  <a:cxn ang="0">
                    <a:pos x="84" y="535"/>
                  </a:cxn>
                  <a:cxn ang="0">
                    <a:pos x="71" y="633"/>
                  </a:cxn>
                  <a:cxn ang="0">
                    <a:pos x="71" y="751"/>
                  </a:cxn>
                  <a:cxn ang="0">
                    <a:pos x="83" y="789"/>
                  </a:cxn>
                  <a:cxn ang="0">
                    <a:pos x="102" y="854"/>
                  </a:cxn>
                  <a:cxn ang="0">
                    <a:pos x="99" y="941"/>
                  </a:cxn>
                  <a:cxn ang="0">
                    <a:pos x="111" y="979"/>
                  </a:cxn>
                  <a:cxn ang="0">
                    <a:pos x="166" y="951"/>
                  </a:cxn>
                  <a:cxn ang="0">
                    <a:pos x="135" y="1013"/>
                  </a:cxn>
                  <a:cxn ang="0">
                    <a:pos x="103" y="1049"/>
                  </a:cxn>
                  <a:cxn ang="0">
                    <a:pos x="134" y="1067"/>
                  </a:cxn>
                  <a:cxn ang="0">
                    <a:pos x="141" y="1142"/>
                  </a:cxn>
                  <a:cxn ang="0">
                    <a:pos x="87" y="1137"/>
                  </a:cxn>
                  <a:cxn ang="0">
                    <a:pos x="31" y="1083"/>
                  </a:cxn>
                  <a:cxn ang="0">
                    <a:pos x="45" y="983"/>
                  </a:cxn>
                  <a:cxn ang="0">
                    <a:pos x="63" y="902"/>
                  </a:cxn>
                  <a:cxn ang="0">
                    <a:pos x="33" y="835"/>
                  </a:cxn>
                  <a:cxn ang="0">
                    <a:pos x="26" y="739"/>
                  </a:cxn>
                  <a:cxn ang="0">
                    <a:pos x="22" y="479"/>
                  </a:cxn>
                  <a:cxn ang="0">
                    <a:pos x="3" y="281"/>
                  </a:cxn>
                  <a:cxn ang="0">
                    <a:pos x="5" y="205"/>
                  </a:cxn>
                  <a:cxn ang="0">
                    <a:pos x="38" y="144"/>
                  </a:cxn>
                  <a:cxn ang="0">
                    <a:pos x="130" y="131"/>
                  </a:cxn>
                  <a:cxn ang="0">
                    <a:pos x="76" y="67"/>
                  </a:cxn>
                  <a:cxn ang="0">
                    <a:pos x="56" y="115"/>
                  </a:cxn>
                  <a:cxn ang="0">
                    <a:pos x="30" y="58"/>
                  </a:cxn>
                  <a:cxn ang="0">
                    <a:pos x="73" y="31"/>
                  </a:cxn>
                </a:cxnLst>
                <a:rect l="0" t="0" r="r" b="b"/>
                <a:pathLst>
                  <a:path w="626" h="1163">
                    <a:moveTo>
                      <a:pt x="98" y="0"/>
                    </a:moveTo>
                    <a:lnTo>
                      <a:pt x="103" y="1"/>
                    </a:lnTo>
                    <a:lnTo>
                      <a:pt x="112" y="4"/>
                    </a:lnTo>
                    <a:lnTo>
                      <a:pt x="121" y="5"/>
                    </a:lnTo>
                    <a:lnTo>
                      <a:pt x="131" y="7"/>
                    </a:lnTo>
                    <a:lnTo>
                      <a:pt x="142" y="7"/>
                    </a:lnTo>
                    <a:lnTo>
                      <a:pt x="153" y="8"/>
                    </a:lnTo>
                    <a:lnTo>
                      <a:pt x="164" y="8"/>
                    </a:lnTo>
                    <a:lnTo>
                      <a:pt x="174" y="11"/>
                    </a:lnTo>
                    <a:lnTo>
                      <a:pt x="183" y="12"/>
                    </a:lnTo>
                    <a:lnTo>
                      <a:pt x="192" y="15"/>
                    </a:lnTo>
                    <a:lnTo>
                      <a:pt x="200" y="19"/>
                    </a:lnTo>
                    <a:lnTo>
                      <a:pt x="207" y="24"/>
                    </a:lnTo>
                    <a:lnTo>
                      <a:pt x="211" y="30"/>
                    </a:lnTo>
                    <a:lnTo>
                      <a:pt x="215" y="39"/>
                    </a:lnTo>
                    <a:lnTo>
                      <a:pt x="215" y="49"/>
                    </a:lnTo>
                    <a:lnTo>
                      <a:pt x="215" y="62"/>
                    </a:lnTo>
                    <a:lnTo>
                      <a:pt x="222" y="57"/>
                    </a:lnTo>
                    <a:lnTo>
                      <a:pt x="230" y="51"/>
                    </a:lnTo>
                    <a:lnTo>
                      <a:pt x="238" y="47"/>
                    </a:lnTo>
                    <a:lnTo>
                      <a:pt x="246" y="43"/>
                    </a:lnTo>
                    <a:lnTo>
                      <a:pt x="254" y="39"/>
                    </a:lnTo>
                    <a:lnTo>
                      <a:pt x="262" y="35"/>
                    </a:lnTo>
                    <a:lnTo>
                      <a:pt x="272" y="31"/>
                    </a:lnTo>
                    <a:lnTo>
                      <a:pt x="281" y="30"/>
                    </a:lnTo>
                    <a:lnTo>
                      <a:pt x="289" y="26"/>
                    </a:lnTo>
                    <a:lnTo>
                      <a:pt x="299" y="24"/>
                    </a:lnTo>
                    <a:lnTo>
                      <a:pt x="308" y="24"/>
                    </a:lnTo>
                    <a:lnTo>
                      <a:pt x="317" y="24"/>
                    </a:lnTo>
                    <a:lnTo>
                      <a:pt x="327" y="24"/>
                    </a:lnTo>
                    <a:lnTo>
                      <a:pt x="338" y="27"/>
                    </a:lnTo>
                    <a:lnTo>
                      <a:pt x="347" y="30"/>
                    </a:lnTo>
                    <a:lnTo>
                      <a:pt x="358" y="34"/>
                    </a:lnTo>
                    <a:lnTo>
                      <a:pt x="366" y="31"/>
                    </a:lnTo>
                    <a:lnTo>
                      <a:pt x="378" y="28"/>
                    </a:lnTo>
                    <a:lnTo>
                      <a:pt x="390" y="27"/>
                    </a:lnTo>
                    <a:lnTo>
                      <a:pt x="402" y="28"/>
                    </a:lnTo>
                    <a:lnTo>
                      <a:pt x="412" y="31"/>
                    </a:lnTo>
                    <a:lnTo>
                      <a:pt x="419" y="38"/>
                    </a:lnTo>
                    <a:lnTo>
                      <a:pt x="420" y="42"/>
                    </a:lnTo>
                    <a:lnTo>
                      <a:pt x="421" y="47"/>
                    </a:lnTo>
                    <a:lnTo>
                      <a:pt x="420" y="55"/>
                    </a:lnTo>
                    <a:lnTo>
                      <a:pt x="420" y="65"/>
                    </a:lnTo>
                    <a:lnTo>
                      <a:pt x="428" y="76"/>
                    </a:lnTo>
                    <a:lnTo>
                      <a:pt x="439" y="85"/>
                    </a:lnTo>
                    <a:lnTo>
                      <a:pt x="448" y="90"/>
                    </a:lnTo>
                    <a:lnTo>
                      <a:pt x="460" y="94"/>
                    </a:lnTo>
                    <a:lnTo>
                      <a:pt x="473" y="96"/>
                    </a:lnTo>
                    <a:lnTo>
                      <a:pt x="485" y="96"/>
                    </a:lnTo>
                    <a:lnTo>
                      <a:pt x="497" y="94"/>
                    </a:lnTo>
                    <a:lnTo>
                      <a:pt x="509" y="92"/>
                    </a:lnTo>
                    <a:lnTo>
                      <a:pt x="520" y="86"/>
                    </a:lnTo>
                    <a:lnTo>
                      <a:pt x="532" y="81"/>
                    </a:lnTo>
                    <a:lnTo>
                      <a:pt x="543" y="73"/>
                    </a:lnTo>
                    <a:lnTo>
                      <a:pt x="555" y="66"/>
                    </a:lnTo>
                    <a:lnTo>
                      <a:pt x="566" y="57"/>
                    </a:lnTo>
                    <a:lnTo>
                      <a:pt x="576" y="49"/>
                    </a:lnTo>
                    <a:lnTo>
                      <a:pt x="586" y="39"/>
                    </a:lnTo>
                    <a:lnTo>
                      <a:pt x="597" y="31"/>
                    </a:lnTo>
                    <a:lnTo>
                      <a:pt x="609" y="28"/>
                    </a:lnTo>
                    <a:lnTo>
                      <a:pt x="621" y="27"/>
                    </a:lnTo>
                    <a:lnTo>
                      <a:pt x="621" y="32"/>
                    </a:lnTo>
                    <a:lnTo>
                      <a:pt x="621" y="39"/>
                    </a:lnTo>
                    <a:lnTo>
                      <a:pt x="622" y="46"/>
                    </a:lnTo>
                    <a:lnTo>
                      <a:pt x="626" y="53"/>
                    </a:lnTo>
                    <a:lnTo>
                      <a:pt x="618" y="57"/>
                    </a:lnTo>
                    <a:lnTo>
                      <a:pt x="610" y="63"/>
                    </a:lnTo>
                    <a:lnTo>
                      <a:pt x="602" y="70"/>
                    </a:lnTo>
                    <a:lnTo>
                      <a:pt x="594" y="77"/>
                    </a:lnTo>
                    <a:lnTo>
                      <a:pt x="579" y="90"/>
                    </a:lnTo>
                    <a:lnTo>
                      <a:pt x="566" y="104"/>
                    </a:lnTo>
                    <a:lnTo>
                      <a:pt x="557" y="109"/>
                    </a:lnTo>
                    <a:lnTo>
                      <a:pt x="549" y="115"/>
                    </a:lnTo>
                    <a:lnTo>
                      <a:pt x="541" y="119"/>
                    </a:lnTo>
                    <a:lnTo>
                      <a:pt x="535" y="124"/>
                    </a:lnTo>
                    <a:lnTo>
                      <a:pt x="525" y="127"/>
                    </a:lnTo>
                    <a:lnTo>
                      <a:pt x="517" y="129"/>
                    </a:lnTo>
                    <a:lnTo>
                      <a:pt x="509" y="131"/>
                    </a:lnTo>
                    <a:lnTo>
                      <a:pt x="501" y="132"/>
                    </a:lnTo>
                    <a:lnTo>
                      <a:pt x="504" y="143"/>
                    </a:lnTo>
                    <a:lnTo>
                      <a:pt x="504" y="158"/>
                    </a:lnTo>
                    <a:lnTo>
                      <a:pt x="504" y="163"/>
                    </a:lnTo>
                    <a:lnTo>
                      <a:pt x="505" y="170"/>
                    </a:lnTo>
                    <a:lnTo>
                      <a:pt x="508" y="175"/>
                    </a:lnTo>
                    <a:lnTo>
                      <a:pt x="516" y="182"/>
                    </a:lnTo>
                    <a:lnTo>
                      <a:pt x="521" y="174"/>
                    </a:lnTo>
                    <a:lnTo>
                      <a:pt x="528" y="170"/>
                    </a:lnTo>
                    <a:lnTo>
                      <a:pt x="532" y="169"/>
                    </a:lnTo>
                    <a:lnTo>
                      <a:pt x="537" y="170"/>
                    </a:lnTo>
                    <a:lnTo>
                      <a:pt x="541" y="171"/>
                    </a:lnTo>
                    <a:lnTo>
                      <a:pt x="545" y="175"/>
                    </a:lnTo>
                    <a:lnTo>
                      <a:pt x="548" y="182"/>
                    </a:lnTo>
                    <a:lnTo>
                      <a:pt x="552" y="190"/>
                    </a:lnTo>
                    <a:lnTo>
                      <a:pt x="553" y="197"/>
                    </a:lnTo>
                    <a:lnTo>
                      <a:pt x="556" y="205"/>
                    </a:lnTo>
                    <a:lnTo>
                      <a:pt x="557" y="213"/>
                    </a:lnTo>
                    <a:lnTo>
                      <a:pt x="560" y="221"/>
                    </a:lnTo>
                    <a:lnTo>
                      <a:pt x="560" y="228"/>
                    </a:lnTo>
                    <a:lnTo>
                      <a:pt x="562" y="236"/>
                    </a:lnTo>
                    <a:lnTo>
                      <a:pt x="563" y="241"/>
                    </a:lnTo>
                    <a:lnTo>
                      <a:pt x="564" y="247"/>
                    </a:lnTo>
                    <a:lnTo>
                      <a:pt x="564" y="258"/>
                    </a:lnTo>
                    <a:lnTo>
                      <a:pt x="564" y="270"/>
                    </a:lnTo>
                    <a:lnTo>
                      <a:pt x="566" y="282"/>
                    </a:lnTo>
                    <a:lnTo>
                      <a:pt x="568" y="294"/>
                    </a:lnTo>
                    <a:lnTo>
                      <a:pt x="570" y="305"/>
                    </a:lnTo>
                    <a:lnTo>
                      <a:pt x="572" y="317"/>
                    </a:lnTo>
                    <a:lnTo>
                      <a:pt x="574" y="329"/>
                    </a:lnTo>
                    <a:lnTo>
                      <a:pt x="578" y="341"/>
                    </a:lnTo>
                    <a:lnTo>
                      <a:pt x="579" y="352"/>
                    </a:lnTo>
                    <a:lnTo>
                      <a:pt x="582" y="364"/>
                    </a:lnTo>
                    <a:lnTo>
                      <a:pt x="584" y="375"/>
                    </a:lnTo>
                    <a:lnTo>
                      <a:pt x="587" y="387"/>
                    </a:lnTo>
                    <a:lnTo>
                      <a:pt x="589" y="399"/>
                    </a:lnTo>
                    <a:lnTo>
                      <a:pt x="590" y="411"/>
                    </a:lnTo>
                    <a:lnTo>
                      <a:pt x="591" y="423"/>
                    </a:lnTo>
                    <a:lnTo>
                      <a:pt x="593" y="436"/>
                    </a:lnTo>
                    <a:lnTo>
                      <a:pt x="597" y="444"/>
                    </a:lnTo>
                    <a:lnTo>
                      <a:pt x="601" y="452"/>
                    </a:lnTo>
                    <a:lnTo>
                      <a:pt x="605" y="461"/>
                    </a:lnTo>
                    <a:lnTo>
                      <a:pt x="609" y="471"/>
                    </a:lnTo>
                    <a:lnTo>
                      <a:pt x="611" y="480"/>
                    </a:lnTo>
                    <a:lnTo>
                      <a:pt x="615" y="490"/>
                    </a:lnTo>
                    <a:lnTo>
                      <a:pt x="618" y="499"/>
                    </a:lnTo>
                    <a:lnTo>
                      <a:pt x="622" y="510"/>
                    </a:lnTo>
                    <a:lnTo>
                      <a:pt x="624" y="519"/>
                    </a:lnTo>
                    <a:lnTo>
                      <a:pt x="625" y="530"/>
                    </a:lnTo>
                    <a:lnTo>
                      <a:pt x="625" y="539"/>
                    </a:lnTo>
                    <a:lnTo>
                      <a:pt x="626" y="550"/>
                    </a:lnTo>
                    <a:lnTo>
                      <a:pt x="625" y="560"/>
                    </a:lnTo>
                    <a:lnTo>
                      <a:pt x="624" y="572"/>
                    </a:lnTo>
                    <a:lnTo>
                      <a:pt x="621" y="581"/>
                    </a:lnTo>
                    <a:lnTo>
                      <a:pt x="618" y="593"/>
                    </a:lnTo>
                    <a:lnTo>
                      <a:pt x="603" y="589"/>
                    </a:lnTo>
                    <a:lnTo>
                      <a:pt x="590" y="587"/>
                    </a:lnTo>
                    <a:lnTo>
                      <a:pt x="583" y="572"/>
                    </a:lnTo>
                    <a:lnTo>
                      <a:pt x="576" y="560"/>
                    </a:lnTo>
                    <a:lnTo>
                      <a:pt x="567" y="550"/>
                    </a:lnTo>
                    <a:lnTo>
                      <a:pt x="559" y="542"/>
                    </a:lnTo>
                    <a:lnTo>
                      <a:pt x="548" y="534"/>
                    </a:lnTo>
                    <a:lnTo>
                      <a:pt x="539" y="527"/>
                    </a:lnTo>
                    <a:lnTo>
                      <a:pt x="528" y="521"/>
                    </a:lnTo>
                    <a:lnTo>
                      <a:pt x="517" y="517"/>
                    </a:lnTo>
                    <a:lnTo>
                      <a:pt x="505" y="510"/>
                    </a:lnTo>
                    <a:lnTo>
                      <a:pt x="494" y="503"/>
                    </a:lnTo>
                    <a:lnTo>
                      <a:pt x="483" y="496"/>
                    </a:lnTo>
                    <a:lnTo>
                      <a:pt x="474" y="490"/>
                    </a:lnTo>
                    <a:lnTo>
                      <a:pt x="464" y="480"/>
                    </a:lnTo>
                    <a:lnTo>
                      <a:pt x="458" y="472"/>
                    </a:lnTo>
                    <a:lnTo>
                      <a:pt x="451" y="461"/>
                    </a:lnTo>
                    <a:lnTo>
                      <a:pt x="448" y="450"/>
                    </a:lnTo>
                    <a:lnTo>
                      <a:pt x="452" y="442"/>
                    </a:lnTo>
                    <a:lnTo>
                      <a:pt x="458" y="438"/>
                    </a:lnTo>
                    <a:lnTo>
                      <a:pt x="463" y="434"/>
                    </a:lnTo>
                    <a:lnTo>
                      <a:pt x="470" y="434"/>
                    </a:lnTo>
                    <a:lnTo>
                      <a:pt x="477" y="433"/>
                    </a:lnTo>
                    <a:lnTo>
                      <a:pt x="483" y="434"/>
                    </a:lnTo>
                    <a:lnTo>
                      <a:pt x="491" y="434"/>
                    </a:lnTo>
                    <a:lnTo>
                      <a:pt x="499" y="437"/>
                    </a:lnTo>
                    <a:lnTo>
                      <a:pt x="513" y="438"/>
                    </a:lnTo>
                    <a:lnTo>
                      <a:pt x="526" y="437"/>
                    </a:lnTo>
                    <a:lnTo>
                      <a:pt x="532" y="434"/>
                    </a:lnTo>
                    <a:lnTo>
                      <a:pt x="537" y="432"/>
                    </a:lnTo>
                    <a:lnTo>
                      <a:pt x="541" y="426"/>
                    </a:lnTo>
                    <a:lnTo>
                      <a:pt x="547" y="419"/>
                    </a:lnTo>
                    <a:lnTo>
                      <a:pt x="547" y="402"/>
                    </a:lnTo>
                    <a:lnTo>
                      <a:pt x="544" y="388"/>
                    </a:lnTo>
                    <a:lnTo>
                      <a:pt x="539" y="376"/>
                    </a:lnTo>
                    <a:lnTo>
                      <a:pt x="532" y="367"/>
                    </a:lnTo>
                    <a:lnTo>
                      <a:pt x="522" y="357"/>
                    </a:lnTo>
                    <a:lnTo>
                      <a:pt x="512" y="349"/>
                    </a:lnTo>
                    <a:lnTo>
                      <a:pt x="499" y="343"/>
                    </a:lnTo>
                    <a:lnTo>
                      <a:pt x="489" y="336"/>
                    </a:lnTo>
                    <a:lnTo>
                      <a:pt x="477" y="328"/>
                    </a:lnTo>
                    <a:lnTo>
                      <a:pt x="466" y="321"/>
                    </a:lnTo>
                    <a:lnTo>
                      <a:pt x="455" y="313"/>
                    </a:lnTo>
                    <a:lnTo>
                      <a:pt x="447" y="305"/>
                    </a:lnTo>
                    <a:lnTo>
                      <a:pt x="439" y="293"/>
                    </a:lnTo>
                    <a:lnTo>
                      <a:pt x="436" y="282"/>
                    </a:lnTo>
                    <a:lnTo>
                      <a:pt x="435" y="268"/>
                    </a:lnTo>
                    <a:lnTo>
                      <a:pt x="439" y="254"/>
                    </a:lnTo>
                    <a:lnTo>
                      <a:pt x="444" y="247"/>
                    </a:lnTo>
                    <a:lnTo>
                      <a:pt x="448" y="241"/>
                    </a:lnTo>
                    <a:lnTo>
                      <a:pt x="448" y="237"/>
                    </a:lnTo>
                    <a:lnTo>
                      <a:pt x="450" y="233"/>
                    </a:lnTo>
                    <a:lnTo>
                      <a:pt x="444" y="225"/>
                    </a:lnTo>
                    <a:lnTo>
                      <a:pt x="437" y="217"/>
                    </a:lnTo>
                    <a:lnTo>
                      <a:pt x="431" y="209"/>
                    </a:lnTo>
                    <a:lnTo>
                      <a:pt x="428" y="202"/>
                    </a:lnTo>
                    <a:lnTo>
                      <a:pt x="428" y="198"/>
                    </a:lnTo>
                    <a:lnTo>
                      <a:pt x="432" y="194"/>
                    </a:lnTo>
                    <a:lnTo>
                      <a:pt x="437" y="190"/>
                    </a:lnTo>
                    <a:lnTo>
                      <a:pt x="448" y="187"/>
                    </a:lnTo>
                    <a:lnTo>
                      <a:pt x="454" y="182"/>
                    </a:lnTo>
                    <a:lnTo>
                      <a:pt x="463" y="179"/>
                    </a:lnTo>
                    <a:lnTo>
                      <a:pt x="448" y="175"/>
                    </a:lnTo>
                    <a:lnTo>
                      <a:pt x="436" y="171"/>
                    </a:lnTo>
                    <a:lnTo>
                      <a:pt x="425" y="165"/>
                    </a:lnTo>
                    <a:lnTo>
                      <a:pt x="415" y="158"/>
                    </a:lnTo>
                    <a:lnTo>
                      <a:pt x="402" y="150"/>
                    </a:lnTo>
                    <a:lnTo>
                      <a:pt x="392" y="143"/>
                    </a:lnTo>
                    <a:lnTo>
                      <a:pt x="381" y="136"/>
                    </a:lnTo>
                    <a:lnTo>
                      <a:pt x="370" y="132"/>
                    </a:lnTo>
                    <a:lnTo>
                      <a:pt x="373" y="120"/>
                    </a:lnTo>
                    <a:lnTo>
                      <a:pt x="377" y="108"/>
                    </a:lnTo>
                    <a:lnTo>
                      <a:pt x="362" y="101"/>
                    </a:lnTo>
                    <a:lnTo>
                      <a:pt x="350" y="98"/>
                    </a:lnTo>
                    <a:lnTo>
                      <a:pt x="339" y="97"/>
                    </a:lnTo>
                    <a:lnTo>
                      <a:pt x="331" y="101"/>
                    </a:lnTo>
                    <a:lnTo>
                      <a:pt x="321" y="105"/>
                    </a:lnTo>
                    <a:lnTo>
                      <a:pt x="315" y="112"/>
                    </a:lnTo>
                    <a:lnTo>
                      <a:pt x="309" y="120"/>
                    </a:lnTo>
                    <a:lnTo>
                      <a:pt x="305" y="131"/>
                    </a:lnTo>
                    <a:lnTo>
                      <a:pt x="301" y="140"/>
                    </a:lnTo>
                    <a:lnTo>
                      <a:pt x="300" y="152"/>
                    </a:lnTo>
                    <a:lnTo>
                      <a:pt x="299" y="163"/>
                    </a:lnTo>
                    <a:lnTo>
                      <a:pt x="300" y="175"/>
                    </a:lnTo>
                    <a:lnTo>
                      <a:pt x="300" y="186"/>
                    </a:lnTo>
                    <a:lnTo>
                      <a:pt x="304" y="198"/>
                    </a:lnTo>
                    <a:lnTo>
                      <a:pt x="308" y="208"/>
                    </a:lnTo>
                    <a:lnTo>
                      <a:pt x="315" y="218"/>
                    </a:lnTo>
                    <a:lnTo>
                      <a:pt x="323" y="227"/>
                    </a:lnTo>
                    <a:lnTo>
                      <a:pt x="327" y="239"/>
                    </a:lnTo>
                    <a:lnTo>
                      <a:pt x="324" y="251"/>
                    </a:lnTo>
                    <a:lnTo>
                      <a:pt x="319" y="263"/>
                    </a:lnTo>
                    <a:lnTo>
                      <a:pt x="309" y="271"/>
                    </a:lnTo>
                    <a:lnTo>
                      <a:pt x="299" y="276"/>
                    </a:lnTo>
                    <a:lnTo>
                      <a:pt x="286" y="278"/>
                    </a:lnTo>
                    <a:lnTo>
                      <a:pt x="274" y="274"/>
                    </a:lnTo>
                    <a:lnTo>
                      <a:pt x="263" y="274"/>
                    </a:lnTo>
                    <a:lnTo>
                      <a:pt x="255" y="275"/>
                    </a:lnTo>
                    <a:lnTo>
                      <a:pt x="246" y="275"/>
                    </a:lnTo>
                    <a:lnTo>
                      <a:pt x="238" y="275"/>
                    </a:lnTo>
                    <a:lnTo>
                      <a:pt x="228" y="272"/>
                    </a:lnTo>
                    <a:lnTo>
                      <a:pt x="220" y="271"/>
                    </a:lnTo>
                    <a:lnTo>
                      <a:pt x="212" y="268"/>
                    </a:lnTo>
                    <a:lnTo>
                      <a:pt x="207" y="266"/>
                    </a:lnTo>
                    <a:lnTo>
                      <a:pt x="195" y="255"/>
                    </a:lnTo>
                    <a:lnTo>
                      <a:pt x="188" y="243"/>
                    </a:lnTo>
                    <a:lnTo>
                      <a:pt x="185" y="235"/>
                    </a:lnTo>
                    <a:lnTo>
                      <a:pt x="185" y="227"/>
                    </a:lnTo>
                    <a:lnTo>
                      <a:pt x="187" y="216"/>
                    </a:lnTo>
                    <a:lnTo>
                      <a:pt x="191" y="206"/>
                    </a:lnTo>
                    <a:lnTo>
                      <a:pt x="189" y="200"/>
                    </a:lnTo>
                    <a:lnTo>
                      <a:pt x="188" y="193"/>
                    </a:lnTo>
                    <a:lnTo>
                      <a:pt x="187" y="185"/>
                    </a:lnTo>
                    <a:lnTo>
                      <a:pt x="187" y="177"/>
                    </a:lnTo>
                    <a:lnTo>
                      <a:pt x="185" y="169"/>
                    </a:lnTo>
                    <a:lnTo>
                      <a:pt x="184" y="160"/>
                    </a:lnTo>
                    <a:lnTo>
                      <a:pt x="184" y="155"/>
                    </a:lnTo>
                    <a:lnTo>
                      <a:pt x="184" y="154"/>
                    </a:lnTo>
                    <a:lnTo>
                      <a:pt x="173" y="155"/>
                    </a:lnTo>
                    <a:lnTo>
                      <a:pt x="165" y="156"/>
                    </a:lnTo>
                    <a:lnTo>
                      <a:pt x="154" y="158"/>
                    </a:lnTo>
                    <a:lnTo>
                      <a:pt x="146" y="160"/>
                    </a:lnTo>
                    <a:lnTo>
                      <a:pt x="137" y="162"/>
                    </a:lnTo>
                    <a:lnTo>
                      <a:pt x="127" y="165"/>
                    </a:lnTo>
                    <a:lnTo>
                      <a:pt x="119" y="166"/>
                    </a:lnTo>
                    <a:lnTo>
                      <a:pt x="111" y="169"/>
                    </a:lnTo>
                    <a:lnTo>
                      <a:pt x="102" y="170"/>
                    </a:lnTo>
                    <a:lnTo>
                      <a:pt x="92" y="173"/>
                    </a:lnTo>
                    <a:lnTo>
                      <a:pt x="84" y="177"/>
                    </a:lnTo>
                    <a:lnTo>
                      <a:pt x="76" y="181"/>
                    </a:lnTo>
                    <a:lnTo>
                      <a:pt x="68" y="183"/>
                    </a:lnTo>
                    <a:lnTo>
                      <a:pt x="60" y="189"/>
                    </a:lnTo>
                    <a:lnTo>
                      <a:pt x="52" y="193"/>
                    </a:lnTo>
                    <a:lnTo>
                      <a:pt x="45" y="201"/>
                    </a:lnTo>
                    <a:lnTo>
                      <a:pt x="54" y="205"/>
                    </a:lnTo>
                    <a:lnTo>
                      <a:pt x="60" y="212"/>
                    </a:lnTo>
                    <a:lnTo>
                      <a:pt x="60" y="220"/>
                    </a:lnTo>
                    <a:lnTo>
                      <a:pt x="58" y="229"/>
                    </a:lnTo>
                    <a:lnTo>
                      <a:pt x="54" y="237"/>
                    </a:lnTo>
                    <a:lnTo>
                      <a:pt x="53" y="247"/>
                    </a:lnTo>
                    <a:lnTo>
                      <a:pt x="53" y="256"/>
                    </a:lnTo>
                    <a:lnTo>
                      <a:pt x="58" y="266"/>
                    </a:lnTo>
                    <a:lnTo>
                      <a:pt x="57" y="270"/>
                    </a:lnTo>
                    <a:lnTo>
                      <a:pt x="56" y="276"/>
                    </a:lnTo>
                    <a:lnTo>
                      <a:pt x="54" y="283"/>
                    </a:lnTo>
                    <a:lnTo>
                      <a:pt x="53" y="291"/>
                    </a:lnTo>
                    <a:lnTo>
                      <a:pt x="50" y="299"/>
                    </a:lnTo>
                    <a:lnTo>
                      <a:pt x="50" y="307"/>
                    </a:lnTo>
                    <a:lnTo>
                      <a:pt x="48" y="316"/>
                    </a:lnTo>
                    <a:lnTo>
                      <a:pt x="48" y="325"/>
                    </a:lnTo>
                    <a:lnTo>
                      <a:pt x="46" y="332"/>
                    </a:lnTo>
                    <a:lnTo>
                      <a:pt x="46" y="340"/>
                    </a:lnTo>
                    <a:lnTo>
                      <a:pt x="46" y="345"/>
                    </a:lnTo>
                    <a:lnTo>
                      <a:pt x="50" y="351"/>
                    </a:lnTo>
                    <a:lnTo>
                      <a:pt x="53" y="353"/>
                    </a:lnTo>
                    <a:lnTo>
                      <a:pt x="57" y="356"/>
                    </a:lnTo>
                    <a:lnTo>
                      <a:pt x="64" y="355"/>
                    </a:lnTo>
                    <a:lnTo>
                      <a:pt x="73" y="355"/>
                    </a:lnTo>
                    <a:lnTo>
                      <a:pt x="69" y="345"/>
                    </a:lnTo>
                    <a:lnTo>
                      <a:pt x="69" y="334"/>
                    </a:lnTo>
                    <a:lnTo>
                      <a:pt x="71" y="322"/>
                    </a:lnTo>
                    <a:lnTo>
                      <a:pt x="76" y="312"/>
                    </a:lnTo>
                    <a:lnTo>
                      <a:pt x="81" y="303"/>
                    </a:lnTo>
                    <a:lnTo>
                      <a:pt x="91" y="301"/>
                    </a:lnTo>
                    <a:lnTo>
                      <a:pt x="95" y="301"/>
                    </a:lnTo>
                    <a:lnTo>
                      <a:pt x="99" y="305"/>
                    </a:lnTo>
                    <a:lnTo>
                      <a:pt x="104" y="309"/>
                    </a:lnTo>
                    <a:lnTo>
                      <a:pt x="110" y="318"/>
                    </a:lnTo>
                    <a:lnTo>
                      <a:pt x="112" y="329"/>
                    </a:lnTo>
                    <a:lnTo>
                      <a:pt x="112" y="340"/>
                    </a:lnTo>
                    <a:lnTo>
                      <a:pt x="111" y="349"/>
                    </a:lnTo>
                    <a:lnTo>
                      <a:pt x="110" y="360"/>
                    </a:lnTo>
                    <a:lnTo>
                      <a:pt x="106" y="370"/>
                    </a:lnTo>
                    <a:lnTo>
                      <a:pt x="104" y="379"/>
                    </a:lnTo>
                    <a:lnTo>
                      <a:pt x="103" y="390"/>
                    </a:lnTo>
                    <a:lnTo>
                      <a:pt x="107" y="402"/>
                    </a:lnTo>
                    <a:lnTo>
                      <a:pt x="98" y="401"/>
                    </a:lnTo>
                    <a:lnTo>
                      <a:pt x="88" y="399"/>
                    </a:lnTo>
                    <a:lnTo>
                      <a:pt x="79" y="395"/>
                    </a:lnTo>
                    <a:lnTo>
                      <a:pt x="73" y="392"/>
                    </a:lnTo>
                    <a:lnTo>
                      <a:pt x="68" y="399"/>
                    </a:lnTo>
                    <a:lnTo>
                      <a:pt x="65" y="407"/>
                    </a:lnTo>
                    <a:lnTo>
                      <a:pt x="64" y="415"/>
                    </a:lnTo>
                    <a:lnTo>
                      <a:pt x="64" y="423"/>
                    </a:lnTo>
                    <a:lnTo>
                      <a:pt x="61" y="430"/>
                    </a:lnTo>
                    <a:lnTo>
                      <a:pt x="60" y="438"/>
                    </a:lnTo>
                    <a:lnTo>
                      <a:pt x="56" y="446"/>
                    </a:lnTo>
                    <a:lnTo>
                      <a:pt x="52" y="454"/>
                    </a:lnTo>
                    <a:lnTo>
                      <a:pt x="63" y="453"/>
                    </a:lnTo>
                    <a:lnTo>
                      <a:pt x="72" y="456"/>
                    </a:lnTo>
                    <a:lnTo>
                      <a:pt x="79" y="459"/>
                    </a:lnTo>
                    <a:lnTo>
                      <a:pt x="84" y="464"/>
                    </a:lnTo>
                    <a:lnTo>
                      <a:pt x="87" y="469"/>
                    </a:lnTo>
                    <a:lnTo>
                      <a:pt x="89" y="477"/>
                    </a:lnTo>
                    <a:lnTo>
                      <a:pt x="89" y="486"/>
                    </a:lnTo>
                    <a:lnTo>
                      <a:pt x="91" y="496"/>
                    </a:lnTo>
                    <a:lnTo>
                      <a:pt x="88" y="504"/>
                    </a:lnTo>
                    <a:lnTo>
                      <a:pt x="87" y="515"/>
                    </a:lnTo>
                    <a:lnTo>
                      <a:pt x="85" y="525"/>
                    </a:lnTo>
                    <a:lnTo>
                      <a:pt x="84" y="535"/>
                    </a:lnTo>
                    <a:lnTo>
                      <a:pt x="81" y="545"/>
                    </a:lnTo>
                    <a:lnTo>
                      <a:pt x="80" y="554"/>
                    </a:lnTo>
                    <a:lnTo>
                      <a:pt x="79" y="562"/>
                    </a:lnTo>
                    <a:lnTo>
                      <a:pt x="80" y="572"/>
                    </a:lnTo>
                    <a:lnTo>
                      <a:pt x="76" y="584"/>
                    </a:lnTo>
                    <a:lnTo>
                      <a:pt x="75" y="596"/>
                    </a:lnTo>
                    <a:lnTo>
                      <a:pt x="72" y="608"/>
                    </a:lnTo>
                    <a:lnTo>
                      <a:pt x="72" y="620"/>
                    </a:lnTo>
                    <a:lnTo>
                      <a:pt x="71" y="633"/>
                    </a:lnTo>
                    <a:lnTo>
                      <a:pt x="71" y="646"/>
                    </a:lnTo>
                    <a:lnTo>
                      <a:pt x="71" y="659"/>
                    </a:lnTo>
                    <a:lnTo>
                      <a:pt x="71" y="673"/>
                    </a:lnTo>
                    <a:lnTo>
                      <a:pt x="69" y="685"/>
                    </a:lnTo>
                    <a:lnTo>
                      <a:pt x="69" y="699"/>
                    </a:lnTo>
                    <a:lnTo>
                      <a:pt x="69" y="712"/>
                    </a:lnTo>
                    <a:lnTo>
                      <a:pt x="71" y="726"/>
                    </a:lnTo>
                    <a:lnTo>
                      <a:pt x="71" y="738"/>
                    </a:lnTo>
                    <a:lnTo>
                      <a:pt x="71" y="751"/>
                    </a:lnTo>
                    <a:lnTo>
                      <a:pt x="72" y="765"/>
                    </a:lnTo>
                    <a:lnTo>
                      <a:pt x="73" y="780"/>
                    </a:lnTo>
                    <a:lnTo>
                      <a:pt x="65" y="782"/>
                    </a:lnTo>
                    <a:lnTo>
                      <a:pt x="58" y="785"/>
                    </a:lnTo>
                    <a:lnTo>
                      <a:pt x="60" y="789"/>
                    </a:lnTo>
                    <a:lnTo>
                      <a:pt x="61" y="794"/>
                    </a:lnTo>
                    <a:lnTo>
                      <a:pt x="68" y="789"/>
                    </a:lnTo>
                    <a:lnTo>
                      <a:pt x="76" y="789"/>
                    </a:lnTo>
                    <a:lnTo>
                      <a:pt x="83" y="789"/>
                    </a:lnTo>
                    <a:lnTo>
                      <a:pt x="88" y="793"/>
                    </a:lnTo>
                    <a:lnTo>
                      <a:pt x="91" y="797"/>
                    </a:lnTo>
                    <a:lnTo>
                      <a:pt x="95" y="804"/>
                    </a:lnTo>
                    <a:lnTo>
                      <a:pt x="98" y="811"/>
                    </a:lnTo>
                    <a:lnTo>
                      <a:pt x="100" y="819"/>
                    </a:lnTo>
                    <a:lnTo>
                      <a:pt x="100" y="827"/>
                    </a:lnTo>
                    <a:lnTo>
                      <a:pt x="100" y="835"/>
                    </a:lnTo>
                    <a:lnTo>
                      <a:pt x="100" y="844"/>
                    </a:lnTo>
                    <a:lnTo>
                      <a:pt x="102" y="854"/>
                    </a:lnTo>
                    <a:lnTo>
                      <a:pt x="102" y="862"/>
                    </a:lnTo>
                    <a:lnTo>
                      <a:pt x="103" y="870"/>
                    </a:lnTo>
                    <a:lnTo>
                      <a:pt x="104" y="877"/>
                    </a:lnTo>
                    <a:lnTo>
                      <a:pt x="107" y="883"/>
                    </a:lnTo>
                    <a:lnTo>
                      <a:pt x="107" y="896"/>
                    </a:lnTo>
                    <a:lnTo>
                      <a:pt x="108" y="908"/>
                    </a:lnTo>
                    <a:lnTo>
                      <a:pt x="107" y="920"/>
                    </a:lnTo>
                    <a:lnTo>
                      <a:pt x="104" y="932"/>
                    </a:lnTo>
                    <a:lnTo>
                      <a:pt x="99" y="941"/>
                    </a:lnTo>
                    <a:lnTo>
                      <a:pt x="92" y="952"/>
                    </a:lnTo>
                    <a:lnTo>
                      <a:pt x="83" y="963"/>
                    </a:lnTo>
                    <a:lnTo>
                      <a:pt x="73" y="974"/>
                    </a:lnTo>
                    <a:lnTo>
                      <a:pt x="79" y="979"/>
                    </a:lnTo>
                    <a:lnTo>
                      <a:pt x="88" y="987"/>
                    </a:lnTo>
                    <a:lnTo>
                      <a:pt x="95" y="995"/>
                    </a:lnTo>
                    <a:lnTo>
                      <a:pt x="99" y="1002"/>
                    </a:lnTo>
                    <a:lnTo>
                      <a:pt x="103" y="991"/>
                    </a:lnTo>
                    <a:lnTo>
                      <a:pt x="111" y="979"/>
                    </a:lnTo>
                    <a:lnTo>
                      <a:pt x="115" y="971"/>
                    </a:lnTo>
                    <a:lnTo>
                      <a:pt x="119" y="964"/>
                    </a:lnTo>
                    <a:lnTo>
                      <a:pt x="125" y="956"/>
                    </a:lnTo>
                    <a:lnTo>
                      <a:pt x="131" y="952"/>
                    </a:lnTo>
                    <a:lnTo>
                      <a:pt x="142" y="941"/>
                    </a:lnTo>
                    <a:lnTo>
                      <a:pt x="153" y="940"/>
                    </a:lnTo>
                    <a:lnTo>
                      <a:pt x="157" y="940"/>
                    </a:lnTo>
                    <a:lnTo>
                      <a:pt x="162" y="944"/>
                    </a:lnTo>
                    <a:lnTo>
                      <a:pt x="166" y="951"/>
                    </a:lnTo>
                    <a:lnTo>
                      <a:pt x="172" y="962"/>
                    </a:lnTo>
                    <a:lnTo>
                      <a:pt x="168" y="967"/>
                    </a:lnTo>
                    <a:lnTo>
                      <a:pt x="166" y="976"/>
                    </a:lnTo>
                    <a:lnTo>
                      <a:pt x="164" y="985"/>
                    </a:lnTo>
                    <a:lnTo>
                      <a:pt x="162" y="995"/>
                    </a:lnTo>
                    <a:lnTo>
                      <a:pt x="157" y="1002"/>
                    </a:lnTo>
                    <a:lnTo>
                      <a:pt x="153" y="1010"/>
                    </a:lnTo>
                    <a:lnTo>
                      <a:pt x="145" y="1013"/>
                    </a:lnTo>
                    <a:lnTo>
                      <a:pt x="135" y="1013"/>
                    </a:lnTo>
                    <a:lnTo>
                      <a:pt x="142" y="1017"/>
                    </a:lnTo>
                    <a:lnTo>
                      <a:pt x="145" y="1026"/>
                    </a:lnTo>
                    <a:lnTo>
                      <a:pt x="143" y="1034"/>
                    </a:lnTo>
                    <a:lnTo>
                      <a:pt x="139" y="1044"/>
                    </a:lnTo>
                    <a:lnTo>
                      <a:pt x="131" y="1051"/>
                    </a:lnTo>
                    <a:lnTo>
                      <a:pt x="123" y="1053"/>
                    </a:lnTo>
                    <a:lnTo>
                      <a:pt x="115" y="1052"/>
                    </a:lnTo>
                    <a:lnTo>
                      <a:pt x="107" y="1044"/>
                    </a:lnTo>
                    <a:lnTo>
                      <a:pt x="103" y="1049"/>
                    </a:lnTo>
                    <a:lnTo>
                      <a:pt x="100" y="1060"/>
                    </a:lnTo>
                    <a:lnTo>
                      <a:pt x="100" y="1070"/>
                    </a:lnTo>
                    <a:lnTo>
                      <a:pt x="102" y="1076"/>
                    </a:lnTo>
                    <a:lnTo>
                      <a:pt x="103" y="1068"/>
                    </a:lnTo>
                    <a:lnTo>
                      <a:pt x="107" y="1064"/>
                    </a:lnTo>
                    <a:lnTo>
                      <a:pt x="111" y="1060"/>
                    </a:lnTo>
                    <a:lnTo>
                      <a:pt x="115" y="1060"/>
                    </a:lnTo>
                    <a:lnTo>
                      <a:pt x="125" y="1060"/>
                    </a:lnTo>
                    <a:lnTo>
                      <a:pt x="134" y="1067"/>
                    </a:lnTo>
                    <a:lnTo>
                      <a:pt x="139" y="1075"/>
                    </a:lnTo>
                    <a:lnTo>
                      <a:pt x="143" y="1086"/>
                    </a:lnTo>
                    <a:lnTo>
                      <a:pt x="145" y="1095"/>
                    </a:lnTo>
                    <a:lnTo>
                      <a:pt x="142" y="1106"/>
                    </a:lnTo>
                    <a:lnTo>
                      <a:pt x="142" y="1109"/>
                    </a:lnTo>
                    <a:lnTo>
                      <a:pt x="142" y="1117"/>
                    </a:lnTo>
                    <a:lnTo>
                      <a:pt x="142" y="1125"/>
                    </a:lnTo>
                    <a:lnTo>
                      <a:pt x="142" y="1134"/>
                    </a:lnTo>
                    <a:lnTo>
                      <a:pt x="141" y="1142"/>
                    </a:lnTo>
                    <a:lnTo>
                      <a:pt x="141" y="1150"/>
                    </a:lnTo>
                    <a:lnTo>
                      <a:pt x="141" y="1156"/>
                    </a:lnTo>
                    <a:lnTo>
                      <a:pt x="141" y="1163"/>
                    </a:lnTo>
                    <a:lnTo>
                      <a:pt x="133" y="1156"/>
                    </a:lnTo>
                    <a:lnTo>
                      <a:pt x="125" y="1152"/>
                    </a:lnTo>
                    <a:lnTo>
                      <a:pt x="115" y="1148"/>
                    </a:lnTo>
                    <a:lnTo>
                      <a:pt x="106" y="1144"/>
                    </a:lnTo>
                    <a:lnTo>
                      <a:pt x="95" y="1140"/>
                    </a:lnTo>
                    <a:lnTo>
                      <a:pt x="87" y="1137"/>
                    </a:lnTo>
                    <a:lnTo>
                      <a:pt x="76" y="1133"/>
                    </a:lnTo>
                    <a:lnTo>
                      <a:pt x="68" y="1130"/>
                    </a:lnTo>
                    <a:lnTo>
                      <a:pt x="57" y="1125"/>
                    </a:lnTo>
                    <a:lnTo>
                      <a:pt x="49" y="1121"/>
                    </a:lnTo>
                    <a:lnTo>
                      <a:pt x="41" y="1115"/>
                    </a:lnTo>
                    <a:lnTo>
                      <a:pt x="37" y="1110"/>
                    </a:lnTo>
                    <a:lnTo>
                      <a:pt x="33" y="1101"/>
                    </a:lnTo>
                    <a:lnTo>
                      <a:pt x="31" y="1092"/>
                    </a:lnTo>
                    <a:lnTo>
                      <a:pt x="31" y="1083"/>
                    </a:lnTo>
                    <a:lnTo>
                      <a:pt x="36" y="1072"/>
                    </a:lnTo>
                    <a:lnTo>
                      <a:pt x="36" y="1060"/>
                    </a:lnTo>
                    <a:lnTo>
                      <a:pt x="36" y="1049"/>
                    </a:lnTo>
                    <a:lnTo>
                      <a:pt x="37" y="1037"/>
                    </a:lnTo>
                    <a:lnTo>
                      <a:pt x="38" y="1026"/>
                    </a:lnTo>
                    <a:lnTo>
                      <a:pt x="38" y="1014"/>
                    </a:lnTo>
                    <a:lnTo>
                      <a:pt x="41" y="1003"/>
                    </a:lnTo>
                    <a:lnTo>
                      <a:pt x="42" y="993"/>
                    </a:lnTo>
                    <a:lnTo>
                      <a:pt x="45" y="983"/>
                    </a:lnTo>
                    <a:lnTo>
                      <a:pt x="45" y="971"/>
                    </a:lnTo>
                    <a:lnTo>
                      <a:pt x="48" y="962"/>
                    </a:lnTo>
                    <a:lnTo>
                      <a:pt x="49" y="949"/>
                    </a:lnTo>
                    <a:lnTo>
                      <a:pt x="53" y="940"/>
                    </a:lnTo>
                    <a:lnTo>
                      <a:pt x="57" y="929"/>
                    </a:lnTo>
                    <a:lnTo>
                      <a:pt x="61" y="920"/>
                    </a:lnTo>
                    <a:lnTo>
                      <a:pt x="65" y="910"/>
                    </a:lnTo>
                    <a:lnTo>
                      <a:pt x="71" y="902"/>
                    </a:lnTo>
                    <a:lnTo>
                      <a:pt x="63" y="902"/>
                    </a:lnTo>
                    <a:lnTo>
                      <a:pt x="54" y="902"/>
                    </a:lnTo>
                    <a:lnTo>
                      <a:pt x="46" y="901"/>
                    </a:lnTo>
                    <a:lnTo>
                      <a:pt x="41" y="900"/>
                    </a:lnTo>
                    <a:lnTo>
                      <a:pt x="30" y="893"/>
                    </a:lnTo>
                    <a:lnTo>
                      <a:pt x="25" y="885"/>
                    </a:lnTo>
                    <a:lnTo>
                      <a:pt x="19" y="871"/>
                    </a:lnTo>
                    <a:lnTo>
                      <a:pt x="19" y="859"/>
                    </a:lnTo>
                    <a:lnTo>
                      <a:pt x="23" y="846"/>
                    </a:lnTo>
                    <a:lnTo>
                      <a:pt x="33" y="835"/>
                    </a:lnTo>
                    <a:lnTo>
                      <a:pt x="36" y="824"/>
                    </a:lnTo>
                    <a:lnTo>
                      <a:pt x="36" y="816"/>
                    </a:lnTo>
                    <a:lnTo>
                      <a:pt x="31" y="808"/>
                    </a:lnTo>
                    <a:lnTo>
                      <a:pt x="27" y="801"/>
                    </a:lnTo>
                    <a:lnTo>
                      <a:pt x="22" y="793"/>
                    </a:lnTo>
                    <a:lnTo>
                      <a:pt x="19" y="785"/>
                    </a:lnTo>
                    <a:lnTo>
                      <a:pt x="21" y="777"/>
                    </a:lnTo>
                    <a:lnTo>
                      <a:pt x="26" y="769"/>
                    </a:lnTo>
                    <a:lnTo>
                      <a:pt x="26" y="739"/>
                    </a:lnTo>
                    <a:lnTo>
                      <a:pt x="26" y="709"/>
                    </a:lnTo>
                    <a:lnTo>
                      <a:pt x="26" y="680"/>
                    </a:lnTo>
                    <a:lnTo>
                      <a:pt x="26" y="651"/>
                    </a:lnTo>
                    <a:lnTo>
                      <a:pt x="26" y="622"/>
                    </a:lnTo>
                    <a:lnTo>
                      <a:pt x="26" y="593"/>
                    </a:lnTo>
                    <a:lnTo>
                      <a:pt x="26" y="565"/>
                    </a:lnTo>
                    <a:lnTo>
                      <a:pt x="26" y="537"/>
                    </a:lnTo>
                    <a:lnTo>
                      <a:pt x="23" y="507"/>
                    </a:lnTo>
                    <a:lnTo>
                      <a:pt x="22" y="479"/>
                    </a:lnTo>
                    <a:lnTo>
                      <a:pt x="21" y="449"/>
                    </a:lnTo>
                    <a:lnTo>
                      <a:pt x="19" y="421"/>
                    </a:lnTo>
                    <a:lnTo>
                      <a:pt x="15" y="391"/>
                    </a:lnTo>
                    <a:lnTo>
                      <a:pt x="13" y="363"/>
                    </a:lnTo>
                    <a:lnTo>
                      <a:pt x="9" y="334"/>
                    </a:lnTo>
                    <a:lnTo>
                      <a:pt x="5" y="306"/>
                    </a:lnTo>
                    <a:lnTo>
                      <a:pt x="5" y="297"/>
                    </a:lnTo>
                    <a:lnTo>
                      <a:pt x="5" y="289"/>
                    </a:lnTo>
                    <a:lnTo>
                      <a:pt x="3" y="281"/>
                    </a:lnTo>
                    <a:lnTo>
                      <a:pt x="3" y="272"/>
                    </a:lnTo>
                    <a:lnTo>
                      <a:pt x="2" y="263"/>
                    </a:lnTo>
                    <a:lnTo>
                      <a:pt x="2" y="255"/>
                    </a:lnTo>
                    <a:lnTo>
                      <a:pt x="2" y="247"/>
                    </a:lnTo>
                    <a:lnTo>
                      <a:pt x="2" y="239"/>
                    </a:lnTo>
                    <a:lnTo>
                      <a:pt x="0" y="229"/>
                    </a:lnTo>
                    <a:lnTo>
                      <a:pt x="0" y="221"/>
                    </a:lnTo>
                    <a:lnTo>
                      <a:pt x="0" y="213"/>
                    </a:lnTo>
                    <a:lnTo>
                      <a:pt x="5" y="205"/>
                    </a:lnTo>
                    <a:lnTo>
                      <a:pt x="6" y="197"/>
                    </a:lnTo>
                    <a:lnTo>
                      <a:pt x="10" y="190"/>
                    </a:lnTo>
                    <a:lnTo>
                      <a:pt x="15" y="183"/>
                    </a:lnTo>
                    <a:lnTo>
                      <a:pt x="23" y="178"/>
                    </a:lnTo>
                    <a:lnTo>
                      <a:pt x="22" y="166"/>
                    </a:lnTo>
                    <a:lnTo>
                      <a:pt x="22" y="159"/>
                    </a:lnTo>
                    <a:lnTo>
                      <a:pt x="25" y="152"/>
                    </a:lnTo>
                    <a:lnTo>
                      <a:pt x="29" y="150"/>
                    </a:lnTo>
                    <a:lnTo>
                      <a:pt x="38" y="144"/>
                    </a:lnTo>
                    <a:lnTo>
                      <a:pt x="53" y="146"/>
                    </a:lnTo>
                    <a:lnTo>
                      <a:pt x="67" y="147"/>
                    </a:lnTo>
                    <a:lnTo>
                      <a:pt x="81" y="148"/>
                    </a:lnTo>
                    <a:lnTo>
                      <a:pt x="88" y="147"/>
                    </a:lnTo>
                    <a:lnTo>
                      <a:pt x="95" y="147"/>
                    </a:lnTo>
                    <a:lnTo>
                      <a:pt x="100" y="144"/>
                    </a:lnTo>
                    <a:lnTo>
                      <a:pt x="107" y="142"/>
                    </a:lnTo>
                    <a:lnTo>
                      <a:pt x="116" y="138"/>
                    </a:lnTo>
                    <a:lnTo>
                      <a:pt x="130" y="131"/>
                    </a:lnTo>
                    <a:lnTo>
                      <a:pt x="143" y="124"/>
                    </a:lnTo>
                    <a:lnTo>
                      <a:pt x="153" y="120"/>
                    </a:lnTo>
                    <a:lnTo>
                      <a:pt x="142" y="109"/>
                    </a:lnTo>
                    <a:lnTo>
                      <a:pt x="133" y="101"/>
                    </a:lnTo>
                    <a:lnTo>
                      <a:pt x="122" y="93"/>
                    </a:lnTo>
                    <a:lnTo>
                      <a:pt x="111" y="88"/>
                    </a:lnTo>
                    <a:lnTo>
                      <a:pt x="99" y="81"/>
                    </a:lnTo>
                    <a:lnTo>
                      <a:pt x="88" y="74"/>
                    </a:lnTo>
                    <a:lnTo>
                      <a:pt x="76" y="67"/>
                    </a:lnTo>
                    <a:lnTo>
                      <a:pt x="67" y="62"/>
                    </a:lnTo>
                    <a:lnTo>
                      <a:pt x="56" y="67"/>
                    </a:lnTo>
                    <a:lnTo>
                      <a:pt x="54" y="76"/>
                    </a:lnTo>
                    <a:lnTo>
                      <a:pt x="56" y="84"/>
                    </a:lnTo>
                    <a:lnTo>
                      <a:pt x="60" y="92"/>
                    </a:lnTo>
                    <a:lnTo>
                      <a:pt x="61" y="98"/>
                    </a:lnTo>
                    <a:lnTo>
                      <a:pt x="61" y="107"/>
                    </a:lnTo>
                    <a:lnTo>
                      <a:pt x="58" y="111"/>
                    </a:lnTo>
                    <a:lnTo>
                      <a:pt x="56" y="115"/>
                    </a:lnTo>
                    <a:lnTo>
                      <a:pt x="50" y="119"/>
                    </a:lnTo>
                    <a:lnTo>
                      <a:pt x="45" y="123"/>
                    </a:lnTo>
                    <a:lnTo>
                      <a:pt x="33" y="113"/>
                    </a:lnTo>
                    <a:lnTo>
                      <a:pt x="29" y="105"/>
                    </a:lnTo>
                    <a:lnTo>
                      <a:pt x="26" y="96"/>
                    </a:lnTo>
                    <a:lnTo>
                      <a:pt x="29" y="86"/>
                    </a:lnTo>
                    <a:lnTo>
                      <a:pt x="30" y="76"/>
                    </a:lnTo>
                    <a:lnTo>
                      <a:pt x="31" y="67"/>
                    </a:lnTo>
                    <a:lnTo>
                      <a:pt x="30" y="58"/>
                    </a:lnTo>
                    <a:lnTo>
                      <a:pt x="26" y="51"/>
                    </a:lnTo>
                    <a:lnTo>
                      <a:pt x="26" y="43"/>
                    </a:lnTo>
                    <a:lnTo>
                      <a:pt x="30" y="36"/>
                    </a:lnTo>
                    <a:lnTo>
                      <a:pt x="33" y="28"/>
                    </a:lnTo>
                    <a:lnTo>
                      <a:pt x="36" y="24"/>
                    </a:lnTo>
                    <a:lnTo>
                      <a:pt x="44" y="24"/>
                    </a:lnTo>
                    <a:lnTo>
                      <a:pt x="56" y="27"/>
                    </a:lnTo>
                    <a:lnTo>
                      <a:pt x="65" y="28"/>
                    </a:lnTo>
                    <a:lnTo>
                      <a:pt x="73" y="31"/>
                    </a:lnTo>
                    <a:lnTo>
                      <a:pt x="79" y="24"/>
                    </a:lnTo>
                    <a:lnTo>
                      <a:pt x="85" y="16"/>
                    </a:lnTo>
                    <a:lnTo>
                      <a:pt x="92" y="7"/>
                    </a:lnTo>
                    <a:lnTo>
                      <a:pt x="98" y="0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00" name="Freeform 348"/>
              <p:cNvSpPr>
                <a:spLocks/>
              </p:cNvSpPr>
              <p:nvPr/>
            </p:nvSpPr>
            <p:spPr bwMode="auto">
              <a:xfrm>
                <a:off x="1144" y="2355"/>
                <a:ext cx="50" cy="3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1" y="0"/>
                  </a:cxn>
                  <a:cxn ang="0">
                    <a:pos x="20" y="1"/>
                  </a:cxn>
                  <a:cxn ang="0">
                    <a:pos x="29" y="1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9" y="14"/>
                  </a:cxn>
                  <a:cxn ang="0">
                    <a:pos x="50" y="22"/>
                  </a:cxn>
                  <a:cxn ang="0">
                    <a:pos x="50" y="34"/>
                  </a:cxn>
                  <a:cxn ang="0">
                    <a:pos x="37" y="30"/>
                  </a:cxn>
                  <a:cxn ang="0">
                    <a:pos x="26" y="19"/>
                  </a:cxn>
                  <a:cxn ang="0">
                    <a:pos x="19" y="14"/>
                  </a:cxn>
                  <a:cxn ang="0">
                    <a:pos x="14" y="10"/>
                  </a:cxn>
                  <a:cxn ang="0">
                    <a:pos x="7" y="7"/>
                  </a:cxn>
                  <a:cxn ang="0">
                    <a:pos x="0" y="8"/>
                  </a:cxn>
                  <a:cxn ang="0">
                    <a:pos x="2" y="3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50" h="34">
                    <a:moveTo>
                      <a:pt x="3" y="0"/>
                    </a:moveTo>
                    <a:lnTo>
                      <a:pt x="11" y="0"/>
                    </a:lnTo>
                    <a:lnTo>
                      <a:pt x="20" y="1"/>
                    </a:lnTo>
                    <a:lnTo>
                      <a:pt x="29" y="1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9" y="14"/>
                    </a:lnTo>
                    <a:lnTo>
                      <a:pt x="50" y="22"/>
                    </a:lnTo>
                    <a:lnTo>
                      <a:pt x="50" y="34"/>
                    </a:lnTo>
                    <a:lnTo>
                      <a:pt x="37" y="30"/>
                    </a:lnTo>
                    <a:lnTo>
                      <a:pt x="26" y="19"/>
                    </a:lnTo>
                    <a:lnTo>
                      <a:pt x="19" y="14"/>
                    </a:lnTo>
                    <a:lnTo>
                      <a:pt x="14" y="10"/>
                    </a:lnTo>
                    <a:lnTo>
                      <a:pt x="7" y="7"/>
                    </a:lnTo>
                    <a:lnTo>
                      <a:pt x="0" y="8"/>
                    </a:lnTo>
                    <a:lnTo>
                      <a:pt x="2" y="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01" name="Freeform 349"/>
              <p:cNvSpPr>
                <a:spLocks/>
              </p:cNvSpPr>
              <p:nvPr/>
            </p:nvSpPr>
            <p:spPr bwMode="auto">
              <a:xfrm>
                <a:off x="1321" y="2363"/>
                <a:ext cx="82" cy="22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3" y="2"/>
                  </a:cxn>
                  <a:cxn ang="0">
                    <a:pos x="70" y="8"/>
                  </a:cxn>
                  <a:cxn ang="0">
                    <a:pos x="75" y="15"/>
                  </a:cxn>
                  <a:cxn ang="0">
                    <a:pos x="82" y="22"/>
                  </a:cxn>
                  <a:cxn ang="0">
                    <a:pos x="71" y="20"/>
                  </a:cxn>
                  <a:cxn ang="0">
                    <a:pos x="61" y="20"/>
                  </a:cxn>
                  <a:cxn ang="0">
                    <a:pos x="50" y="19"/>
                  </a:cxn>
                  <a:cxn ang="0">
                    <a:pos x="40" y="18"/>
                  </a:cxn>
                  <a:cxn ang="0">
                    <a:pos x="30" y="16"/>
                  </a:cxn>
                  <a:cxn ang="0">
                    <a:pos x="20" y="15"/>
                  </a:cxn>
                  <a:cxn ang="0">
                    <a:pos x="9" y="14"/>
                  </a:cxn>
                  <a:cxn ang="0">
                    <a:pos x="0" y="14"/>
                  </a:cxn>
                  <a:cxn ang="0">
                    <a:pos x="7" y="8"/>
                  </a:cxn>
                  <a:cxn ang="0">
                    <a:pos x="15" y="8"/>
                  </a:cxn>
                  <a:cxn ang="0">
                    <a:pos x="23" y="7"/>
                  </a:cxn>
                  <a:cxn ang="0">
                    <a:pos x="31" y="8"/>
                  </a:cxn>
                  <a:cxn ang="0">
                    <a:pos x="38" y="7"/>
                  </a:cxn>
                  <a:cxn ang="0">
                    <a:pos x="46" y="7"/>
                  </a:cxn>
                  <a:cxn ang="0">
                    <a:pos x="52" y="4"/>
                  </a:cxn>
                  <a:cxn ang="0">
                    <a:pos x="61" y="0"/>
                  </a:cxn>
                  <a:cxn ang="0">
                    <a:pos x="61" y="0"/>
                  </a:cxn>
                </a:cxnLst>
                <a:rect l="0" t="0" r="r" b="b"/>
                <a:pathLst>
                  <a:path w="82" h="22">
                    <a:moveTo>
                      <a:pt x="61" y="0"/>
                    </a:moveTo>
                    <a:lnTo>
                      <a:pt x="63" y="2"/>
                    </a:lnTo>
                    <a:lnTo>
                      <a:pt x="70" y="8"/>
                    </a:lnTo>
                    <a:lnTo>
                      <a:pt x="75" y="15"/>
                    </a:lnTo>
                    <a:lnTo>
                      <a:pt x="82" y="22"/>
                    </a:lnTo>
                    <a:lnTo>
                      <a:pt x="71" y="20"/>
                    </a:lnTo>
                    <a:lnTo>
                      <a:pt x="61" y="20"/>
                    </a:lnTo>
                    <a:lnTo>
                      <a:pt x="50" y="19"/>
                    </a:lnTo>
                    <a:lnTo>
                      <a:pt x="40" y="18"/>
                    </a:lnTo>
                    <a:lnTo>
                      <a:pt x="30" y="16"/>
                    </a:lnTo>
                    <a:lnTo>
                      <a:pt x="20" y="15"/>
                    </a:lnTo>
                    <a:lnTo>
                      <a:pt x="9" y="14"/>
                    </a:lnTo>
                    <a:lnTo>
                      <a:pt x="0" y="14"/>
                    </a:lnTo>
                    <a:lnTo>
                      <a:pt x="7" y="8"/>
                    </a:lnTo>
                    <a:lnTo>
                      <a:pt x="15" y="8"/>
                    </a:lnTo>
                    <a:lnTo>
                      <a:pt x="23" y="7"/>
                    </a:lnTo>
                    <a:lnTo>
                      <a:pt x="31" y="8"/>
                    </a:lnTo>
                    <a:lnTo>
                      <a:pt x="38" y="7"/>
                    </a:lnTo>
                    <a:lnTo>
                      <a:pt x="46" y="7"/>
                    </a:lnTo>
                    <a:lnTo>
                      <a:pt x="52" y="4"/>
                    </a:lnTo>
                    <a:lnTo>
                      <a:pt x="61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02" name="Freeform 350"/>
              <p:cNvSpPr>
                <a:spLocks/>
              </p:cNvSpPr>
              <p:nvPr/>
            </p:nvSpPr>
            <p:spPr bwMode="auto">
              <a:xfrm>
                <a:off x="1239" y="2377"/>
                <a:ext cx="68" cy="170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3" y="8"/>
                  </a:cxn>
                  <a:cxn ang="0">
                    <a:pos x="59" y="17"/>
                  </a:cxn>
                  <a:cxn ang="0">
                    <a:pos x="55" y="27"/>
                  </a:cxn>
                  <a:cxn ang="0">
                    <a:pos x="52" y="39"/>
                  </a:cxn>
                  <a:cxn ang="0">
                    <a:pos x="50" y="48"/>
                  </a:cxn>
                  <a:cxn ang="0">
                    <a:pos x="48" y="59"/>
                  </a:cxn>
                  <a:cxn ang="0">
                    <a:pos x="47" y="70"/>
                  </a:cxn>
                  <a:cxn ang="0">
                    <a:pos x="47" y="82"/>
                  </a:cxn>
                  <a:cxn ang="0">
                    <a:pos x="45" y="93"/>
                  </a:cxn>
                  <a:cxn ang="0">
                    <a:pos x="45" y="104"/>
                  </a:cxn>
                  <a:cxn ang="0">
                    <a:pos x="45" y="114"/>
                  </a:cxn>
                  <a:cxn ang="0">
                    <a:pos x="47" y="125"/>
                  </a:cxn>
                  <a:cxn ang="0">
                    <a:pos x="47" y="136"/>
                  </a:cxn>
                  <a:cxn ang="0">
                    <a:pos x="50" y="147"/>
                  </a:cxn>
                  <a:cxn ang="0">
                    <a:pos x="51" y="158"/>
                  </a:cxn>
                  <a:cxn ang="0">
                    <a:pos x="54" y="170"/>
                  </a:cxn>
                  <a:cxn ang="0">
                    <a:pos x="43" y="168"/>
                  </a:cxn>
                  <a:cxn ang="0">
                    <a:pos x="32" y="168"/>
                  </a:cxn>
                  <a:cxn ang="0">
                    <a:pos x="20" y="166"/>
                  </a:cxn>
                  <a:cxn ang="0">
                    <a:pos x="12" y="163"/>
                  </a:cxn>
                  <a:cxn ang="0">
                    <a:pos x="4" y="156"/>
                  </a:cxn>
                  <a:cxn ang="0">
                    <a:pos x="0" y="149"/>
                  </a:cxn>
                  <a:cxn ang="0">
                    <a:pos x="0" y="139"/>
                  </a:cxn>
                  <a:cxn ang="0">
                    <a:pos x="8" y="126"/>
                  </a:cxn>
                  <a:cxn ang="0">
                    <a:pos x="5" y="114"/>
                  </a:cxn>
                  <a:cxn ang="0">
                    <a:pos x="4" y="105"/>
                  </a:cxn>
                  <a:cxn ang="0">
                    <a:pos x="4" y="94"/>
                  </a:cxn>
                  <a:cxn ang="0">
                    <a:pos x="4" y="85"/>
                  </a:cxn>
                  <a:cxn ang="0">
                    <a:pos x="4" y="74"/>
                  </a:cxn>
                  <a:cxn ang="0">
                    <a:pos x="6" y="64"/>
                  </a:cxn>
                  <a:cxn ang="0">
                    <a:pos x="9" y="56"/>
                  </a:cxn>
                  <a:cxn ang="0">
                    <a:pos x="13" y="48"/>
                  </a:cxn>
                  <a:cxn ang="0">
                    <a:pos x="16" y="40"/>
                  </a:cxn>
                  <a:cxn ang="0">
                    <a:pos x="21" y="32"/>
                  </a:cxn>
                  <a:cxn ang="0">
                    <a:pos x="25" y="24"/>
                  </a:cxn>
                  <a:cxn ang="0">
                    <a:pos x="33" y="19"/>
                  </a:cxn>
                  <a:cxn ang="0">
                    <a:pos x="40" y="12"/>
                  </a:cxn>
                  <a:cxn ang="0">
                    <a:pos x="48" y="6"/>
                  </a:cxn>
                  <a:cxn ang="0">
                    <a:pos x="56" y="2"/>
                  </a:cxn>
                  <a:cxn ang="0">
                    <a:pos x="68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70">
                    <a:moveTo>
                      <a:pt x="68" y="0"/>
                    </a:moveTo>
                    <a:lnTo>
                      <a:pt x="63" y="8"/>
                    </a:lnTo>
                    <a:lnTo>
                      <a:pt x="59" y="17"/>
                    </a:lnTo>
                    <a:lnTo>
                      <a:pt x="55" y="27"/>
                    </a:lnTo>
                    <a:lnTo>
                      <a:pt x="52" y="39"/>
                    </a:lnTo>
                    <a:lnTo>
                      <a:pt x="50" y="48"/>
                    </a:lnTo>
                    <a:lnTo>
                      <a:pt x="48" y="59"/>
                    </a:lnTo>
                    <a:lnTo>
                      <a:pt x="47" y="70"/>
                    </a:lnTo>
                    <a:lnTo>
                      <a:pt x="47" y="82"/>
                    </a:lnTo>
                    <a:lnTo>
                      <a:pt x="45" y="93"/>
                    </a:lnTo>
                    <a:lnTo>
                      <a:pt x="45" y="104"/>
                    </a:lnTo>
                    <a:lnTo>
                      <a:pt x="45" y="114"/>
                    </a:lnTo>
                    <a:lnTo>
                      <a:pt x="47" y="125"/>
                    </a:lnTo>
                    <a:lnTo>
                      <a:pt x="47" y="136"/>
                    </a:lnTo>
                    <a:lnTo>
                      <a:pt x="50" y="147"/>
                    </a:lnTo>
                    <a:lnTo>
                      <a:pt x="51" y="158"/>
                    </a:lnTo>
                    <a:lnTo>
                      <a:pt x="54" y="170"/>
                    </a:lnTo>
                    <a:lnTo>
                      <a:pt x="43" y="168"/>
                    </a:lnTo>
                    <a:lnTo>
                      <a:pt x="32" y="168"/>
                    </a:lnTo>
                    <a:lnTo>
                      <a:pt x="20" y="166"/>
                    </a:lnTo>
                    <a:lnTo>
                      <a:pt x="12" y="163"/>
                    </a:lnTo>
                    <a:lnTo>
                      <a:pt x="4" y="156"/>
                    </a:lnTo>
                    <a:lnTo>
                      <a:pt x="0" y="149"/>
                    </a:lnTo>
                    <a:lnTo>
                      <a:pt x="0" y="139"/>
                    </a:lnTo>
                    <a:lnTo>
                      <a:pt x="8" y="126"/>
                    </a:lnTo>
                    <a:lnTo>
                      <a:pt x="5" y="114"/>
                    </a:lnTo>
                    <a:lnTo>
                      <a:pt x="4" y="105"/>
                    </a:lnTo>
                    <a:lnTo>
                      <a:pt x="4" y="94"/>
                    </a:lnTo>
                    <a:lnTo>
                      <a:pt x="4" y="85"/>
                    </a:lnTo>
                    <a:lnTo>
                      <a:pt x="4" y="74"/>
                    </a:lnTo>
                    <a:lnTo>
                      <a:pt x="6" y="64"/>
                    </a:lnTo>
                    <a:lnTo>
                      <a:pt x="9" y="56"/>
                    </a:lnTo>
                    <a:lnTo>
                      <a:pt x="13" y="48"/>
                    </a:lnTo>
                    <a:lnTo>
                      <a:pt x="16" y="40"/>
                    </a:lnTo>
                    <a:lnTo>
                      <a:pt x="21" y="32"/>
                    </a:lnTo>
                    <a:lnTo>
                      <a:pt x="25" y="24"/>
                    </a:lnTo>
                    <a:lnTo>
                      <a:pt x="33" y="19"/>
                    </a:lnTo>
                    <a:lnTo>
                      <a:pt x="40" y="12"/>
                    </a:lnTo>
                    <a:lnTo>
                      <a:pt x="48" y="6"/>
                    </a:lnTo>
                    <a:lnTo>
                      <a:pt x="56" y="2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03" name="Freeform 351"/>
              <p:cNvSpPr>
                <a:spLocks/>
              </p:cNvSpPr>
              <p:nvPr/>
            </p:nvSpPr>
            <p:spPr bwMode="auto">
              <a:xfrm>
                <a:off x="1519" y="2506"/>
                <a:ext cx="14" cy="1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2" y="6"/>
                  </a:cxn>
                  <a:cxn ang="0">
                    <a:pos x="11" y="10"/>
                  </a:cxn>
                  <a:cxn ang="0">
                    <a:pos x="7" y="10"/>
                  </a:cxn>
                  <a:cxn ang="0">
                    <a:pos x="4" y="10"/>
                  </a:cxn>
                  <a:cxn ang="0">
                    <a:pos x="0" y="7"/>
                  </a:cxn>
                  <a:cxn ang="0">
                    <a:pos x="1" y="4"/>
                  </a:cxn>
                  <a:cxn ang="0">
                    <a:pos x="6" y="2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14" h="10">
                    <a:moveTo>
                      <a:pt x="14" y="0"/>
                    </a:moveTo>
                    <a:lnTo>
                      <a:pt x="12" y="6"/>
                    </a:lnTo>
                    <a:lnTo>
                      <a:pt x="11" y="10"/>
                    </a:lnTo>
                    <a:lnTo>
                      <a:pt x="7" y="10"/>
                    </a:lnTo>
                    <a:lnTo>
                      <a:pt x="4" y="10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6" y="2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04" name="Freeform 352"/>
              <p:cNvSpPr>
                <a:spLocks/>
              </p:cNvSpPr>
              <p:nvPr/>
            </p:nvSpPr>
            <p:spPr bwMode="auto">
              <a:xfrm>
                <a:off x="1511" y="2561"/>
                <a:ext cx="12" cy="5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9" y="5"/>
                  </a:cxn>
                  <a:cxn ang="0">
                    <a:pos x="12" y="10"/>
                  </a:cxn>
                  <a:cxn ang="0">
                    <a:pos x="11" y="17"/>
                  </a:cxn>
                  <a:cxn ang="0">
                    <a:pos x="9" y="25"/>
                  </a:cxn>
                  <a:cxn ang="0">
                    <a:pos x="4" y="38"/>
                  </a:cxn>
                  <a:cxn ang="0">
                    <a:pos x="4" y="53"/>
                  </a:cxn>
                  <a:cxn ang="0">
                    <a:pos x="0" y="40"/>
                  </a:cxn>
                  <a:cxn ang="0">
                    <a:pos x="0" y="26"/>
                  </a:cxn>
                  <a:cxn ang="0">
                    <a:pos x="0" y="11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12" h="53">
                    <a:moveTo>
                      <a:pt x="4" y="0"/>
                    </a:moveTo>
                    <a:lnTo>
                      <a:pt x="9" y="5"/>
                    </a:lnTo>
                    <a:lnTo>
                      <a:pt x="12" y="10"/>
                    </a:lnTo>
                    <a:lnTo>
                      <a:pt x="11" y="17"/>
                    </a:lnTo>
                    <a:lnTo>
                      <a:pt x="9" y="25"/>
                    </a:lnTo>
                    <a:lnTo>
                      <a:pt x="4" y="38"/>
                    </a:lnTo>
                    <a:lnTo>
                      <a:pt x="4" y="53"/>
                    </a:lnTo>
                    <a:lnTo>
                      <a:pt x="0" y="40"/>
                    </a:lnTo>
                    <a:lnTo>
                      <a:pt x="0" y="26"/>
                    </a:lnTo>
                    <a:lnTo>
                      <a:pt x="0" y="1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05" name="Freeform 353"/>
              <p:cNvSpPr>
                <a:spLocks/>
              </p:cNvSpPr>
              <p:nvPr/>
            </p:nvSpPr>
            <p:spPr bwMode="auto">
              <a:xfrm>
                <a:off x="1100" y="2726"/>
                <a:ext cx="28" cy="3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6" y="1"/>
                  </a:cxn>
                  <a:cxn ang="0">
                    <a:pos x="23" y="8"/>
                  </a:cxn>
                  <a:cxn ang="0">
                    <a:pos x="25" y="15"/>
                  </a:cxn>
                  <a:cxn ang="0">
                    <a:pos x="28" y="26"/>
                  </a:cxn>
                  <a:cxn ang="0">
                    <a:pos x="25" y="32"/>
                  </a:cxn>
                  <a:cxn ang="0">
                    <a:pos x="21" y="38"/>
                  </a:cxn>
                  <a:cxn ang="0">
                    <a:pos x="12" y="38"/>
                  </a:cxn>
                  <a:cxn ang="0">
                    <a:pos x="0" y="34"/>
                  </a:cxn>
                  <a:cxn ang="0">
                    <a:pos x="0" y="23"/>
                  </a:cxn>
                  <a:cxn ang="0">
                    <a:pos x="2" y="14"/>
                  </a:cxn>
                  <a:cxn ang="0">
                    <a:pos x="5" y="4"/>
                  </a:cxn>
                  <a:cxn ang="0">
                    <a:pos x="9" y="0"/>
                  </a:cxn>
                  <a:cxn ang="0">
                    <a:pos x="9" y="0"/>
                  </a:cxn>
                </a:cxnLst>
                <a:rect l="0" t="0" r="r" b="b"/>
                <a:pathLst>
                  <a:path w="28" h="38">
                    <a:moveTo>
                      <a:pt x="9" y="0"/>
                    </a:moveTo>
                    <a:lnTo>
                      <a:pt x="16" y="1"/>
                    </a:lnTo>
                    <a:lnTo>
                      <a:pt x="23" y="8"/>
                    </a:lnTo>
                    <a:lnTo>
                      <a:pt x="25" y="15"/>
                    </a:lnTo>
                    <a:lnTo>
                      <a:pt x="28" y="26"/>
                    </a:lnTo>
                    <a:lnTo>
                      <a:pt x="25" y="32"/>
                    </a:lnTo>
                    <a:lnTo>
                      <a:pt x="21" y="38"/>
                    </a:lnTo>
                    <a:lnTo>
                      <a:pt x="12" y="38"/>
                    </a:lnTo>
                    <a:lnTo>
                      <a:pt x="0" y="34"/>
                    </a:lnTo>
                    <a:lnTo>
                      <a:pt x="0" y="23"/>
                    </a:lnTo>
                    <a:lnTo>
                      <a:pt x="2" y="14"/>
                    </a:lnTo>
                    <a:lnTo>
                      <a:pt x="5" y="4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06" name="Freeform 354"/>
              <p:cNvSpPr>
                <a:spLocks/>
              </p:cNvSpPr>
              <p:nvPr/>
            </p:nvSpPr>
            <p:spPr bwMode="auto">
              <a:xfrm>
                <a:off x="1556" y="2776"/>
                <a:ext cx="55" cy="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1"/>
                  </a:cxn>
                  <a:cxn ang="0">
                    <a:pos x="21" y="7"/>
                  </a:cxn>
                  <a:cxn ang="0">
                    <a:pos x="31" y="12"/>
                  </a:cxn>
                  <a:cxn ang="0">
                    <a:pos x="40" y="20"/>
                  </a:cxn>
                  <a:cxn ang="0">
                    <a:pos x="47" y="28"/>
                  </a:cxn>
                  <a:cxn ang="0">
                    <a:pos x="52" y="39"/>
                  </a:cxn>
                  <a:cxn ang="0">
                    <a:pos x="54" y="44"/>
                  </a:cxn>
                  <a:cxn ang="0">
                    <a:pos x="55" y="51"/>
                  </a:cxn>
                  <a:cxn ang="0">
                    <a:pos x="55" y="59"/>
                  </a:cxn>
                  <a:cxn ang="0">
                    <a:pos x="55" y="67"/>
                  </a:cxn>
                  <a:cxn ang="0">
                    <a:pos x="47" y="63"/>
                  </a:cxn>
                  <a:cxn ang="0">
                    <a:pos x="40" y="61"/>
                  </a:cxn>
                  <a:cxn ang="0">
                    <a:pos x="35" y="53"/>
                  </a:cxn>
                  <a:cxn ang="0">
                    <a:pos x="28" y="44"/>
                  </a:cxn>
                  <a:cxn ang="0">
                    <a:pos x="21" y="36"/>
                  </a:cxn>
                  <a:cxn ang="0">
                    <a:pos x="16" y="30"/>
                  </a:cxn>
                  <a:cxn ang="0">
                    <a:pos x="8" y="22"/>
                  </a:cxn>
                  <a:cxn ang="0">
                    <a:pos x="4" y="15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" h="67">
                    <a:moveTo>
                      <a:pt x="0" y="0"/>
                    </a:moveTo>
                    <a:lnTo>
                      <a:pt x="10" y="1"/>
                    </a:lnTo>
                    <a:lnTo>
                      <a:pt x="21" y="7"/>
                    </a:lnTo>
                    <a:lnTo>
                      <a:pt x="31" y="12"/>
                    </a:lnTo>
                    <a:lnTo>
                      <a:pt x="40" y="20"/>
                    </a:lnTo>
                    <a:lnTo>
                      <a:pt x="47" y="28"/>
                    </a:lnTo>
                    <a:lnTo>
                      <a:pt x="52" y="39"/>
                    </a:lnTo>
                    <a:lnTo>
                      <a:pt x="54" y="44"/>
                    </a:lnTo>
                    <a:lnTo>
                      <a:pt x="55" y="51"/>
                    </a:lnTo>
                    <a:lnTo>
                      <a:pt x="55" y="59"/>
                    </a:lnTo>
                    <a:lnTo>
                      <a:pt x="55" y="67"/>
                    </a:lnTo>
                    <a:lnTo>
                      <a:pt x="47" y="63"/>
                    </a:lnTo>
                    <a:lnTo>
                      <a:pt x="40" y="61"/>
                    </a:lnTo>
                    <a:lnTo>
                      <a:pt x="35" y="53"/>
                    </a:lnTo>
                    <a:lnTo>
                      <a:pt x="28" y="44"/>
                    </a:lnTo>
                    <a:lnTo>
                      <a:pt x="21" y="36"/>
                    </a:lnTo>
                    <a:lnTo>
                      <a:pt x="16" y="30"/>
                    </a:lnTo>
                    <a:lnTo>
                      <a:pt x="8" y="22"/>
                    </a:lnTo>
                    <a:lnTo>
                      <a:pt x="4" y="15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07" name="Freeform 355"/>
              <p:cNvSpPr>
                <a:spLocks/>
              </p:cNvSpPr>
              <p:nvPr/>
            </p:nvSpPr>
            <p:spPr bwMode="auto">
              <a:xfrm>
                <a:off x="1093" y="3329"/>
                <a:ext cx="7" cy="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5"/>
                  </a:cxn>
                  <a:cxn ang="0">
                    <a:pos x="3" y="7"/>
                  </a:cxn>
                  <a:cxn ang="0">
                    <a:pos x="0" y="3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lnTo>
                      <a:pt x="7" y="5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08" name="Freeform 356"/>
              <p:cNvSpPr>
                <a:spLocks/>
              </p:cNvSpPr>
              <p:nvPr/>
            </p:nvSpPr>
            <p:spPr bwMode="auto">
              <a:xfrm>
                <a:off x="1174" y="2305"/>
                <a:ext cx="174" cy="49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3" y="0"/>
                  </a:cxn>
                  <a:cxn ang="0">
                    <a:pos x="31" y="0"/>
                  </a:cxn>
                  <a:cxn ang="0">
                    <a:pos x="39" y="0"/>
                  </a:cxn>
                  <a:cxn ang="0">
                    <a:pos x="47" y="0"/>
                  </a:cxn>
                  <a:cxn ang="0">
                    <a:pos x="55" y="0"/>
                  </a:cxn>
                  <a:cxn ang="0">
                    <a:pos x="63" y="3"/>
                  </a:cxn>
                  <a:cxn ang="0">
                    <a:pos x="71" y="4"/>
                  </a:cxn>
                  <a:cxn ang="0">
                    <a:pos x="79" y="7"/>
                  </a:cxn>
                  <a:cxn ang="0">
                    <a:pos x="86" y="7"/>
                  </a:cxn>
                  <a:cxn ang="0">
                    <a:pos x="94" y="8"/>
                  </a:cxn>
                  <a:cxn ang="0">
                    <a:pos x="102" y="10"/>
                  </a:cxn>
                  <a:cxn ang="0">
                    <a:pos x="110" y="11"/>
                  </a:cxn>
                  <a:cxn ang="0">
                    <a:pos x="117" y="10"/>
                  </a:cxn>
                  <a:cxn ang="0">
                    <a:pos x="125" y="10"/>
                  </a:cxn>
                  <a:cxn ang="0">
                    <a:pos x="132" y="8"/>
                  </a:cxn>
                  <a:cxn ang="0">
                    <a:pos x="140" y="7"/>
                  </a:cxn>
                  <a:cxn ang="0">
                    <a:pos x="148" y="10"/>
                  </a:cxn>
                  <a:cxn ang="0">
                    <a:pos x="156" y="12"/>
                  </a:cxn>
                  <a:cxn ang="0">
                    <a:pos x="163" y="15"/>
                  </a:cxn>
                  <a:cxn ang="0">
                    <a:pos x="171" y="19"/>
                  </a:cxn>
                  <a:cxn ang="0">
                    <a:pos x="171" y="26"/>
                  </a:cxn>
                  <a:cxn ang="0">
                    <a:pos x="173" y="33"/>
                  </a:cxn>
                  <a:cxn ang="0">
                    <a:pos x="173" y="41"/>
                  </a:cxn>
                  <a:cxn ang="0">
                    <a:pos x="174" y="49"/>
                  </a:cxn>
                  <a:cxn ang="0">
                    <a:pos x="164" y="45"/>
                  </a:cxn>
                  <a:cxn ang="0">
                    <a:pos x="155" y="43"/>
                  </a:cxn>
                  <a:cxn ang="0">
                    <a:pos x="146" y="42"/>
                  </a:cxn>
                  <a:cxn ang="0">
                    <a:pos x="137" y="42"/>
                  </a:cxn>
                  <a:cxn ang="0">
                    <a:pos x="128" y="41"/>
                  </a:cxn>
                  <a:cxn ang="0">
                    <a:pos x="119" y="39"/>
                  </a:cxn>
                  <a:cxn ang="0">
                    <a:pos x="110" y="39"/>
                  </a:cxn>
                  <a:cxn ang="0">
                    <a:pos x="102" y="39"/>
                  </a:cxn>
                  <a:cxn ang="0">
                    <a:pos x="93" y="39"/>
                  </a:cxn>
                  <a:cxn ang="0">
                    <a:pos x="83" y="39"/>
                  </a:cxn>
                  <a:cxn ang="0">
                    <a:pos x="74" y="39"/>
                  </a:cxn>
                  <a:cxn ang="0">
                    <a:pos x="65" y="39"/>
                  </a:cxn>
                  <a:cxn ang="0">
                    <a:pos x="55" y="39"/>
                  </a:cxn>
                  <a:cxn ang="0">
                    <a:pos x="46" y="39"/>
                  </a:cxn>
                  <a:cxn ang="0">
                    <a:pos x="36" y="39"/>
                  </a:cxn>
                  <a:cxn ang="0">
                    <a:pos x="28" y="41"/>
                  </a:cxn>
                  <a:cxn ang="0">
                    <a:pos x="17" y="42"/>
                  </a:cxn>
                  <a:cxn ang="0">
                    <a:pos x="11" y="41"/>
                  </a:cxn>
                  <a:cxn ang="0">
                    <a:pos x="4" y="35"/>
                  </a:cxn>
                  <a:cxn ang="0">
                    <a:pos x="1" y="29"/>
                  </a:cxn>
                  <a:cxn ang="0">
                    <a:pos x="0" y="19"/>
                  </a:cxn>
                  <a:cxn ang="0">
                    <a:pos x="3" y="11"/>
                  </a:cxn>
                  <a:cxn ang="0">
                    <a:pos x="7" y="4"/>
                  </a:cxn>
                  <a:cxn ang="0">
                    <a:pos x="16" y="3"/>
                  </a:cxn>
                  <a:cxn ang="0">
                    <a:pos x="16" y="3"/>
                  </a:cxn>
                </a:cxnLst>
                <a:rect l="0" t="0" r="r" b="b"/>
                <a:pathLst>
                  <a:path w="174" h="49">
                    <a:moveTo>
                      <a:pt x="16" y="3"/>
                    </a:moveTo>
                    <a:lnTo>
                      <a:pt x="23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7" y="0"/>
                    </a:lnTo>
                    <a:lnTo>
                      <a:pt x="55" y="0"/>
                    </a:lnTo>
                    <a:lnTo>
                      <a:pt x="63" y="3"/>
                    </a:lnTo>
                    <a:lnTo>
                      <a:pt x="71" y="4"/>
                    </a:lnTo>
                    <a:lnTo>
                      <a:pt x="79" y="7"/>
                    </a:lnTo>
                    <a:lnTo>
                      <a:pt x="86" y="7"/>
                    </a:lnTo>
                    <a:lnTo>
                      <a:pt x="94" y="8"/>
                    </a:lnTo>
                    <a:lnTo>
                      <a:pt x="102" y="10"/>
                    </a:lnTo>
                    <a:lnTo>
                      <a:pt x="110" y="11"/>
                    </a:lnTo>
                    <a:lnTo>
                      <a:pt x="117" y="10"/>
                    </a:lnTo>
                    <a:lnTo>
                      <a:pt x="125" y="10"/>
                    </a:lnTo>
                    <a:lnTo>
                      <a:pt x="132" y="8"/>
                    </a:lnTo>
                    <a:lnTo>
                      <a:pt x="140" y="7"/>
                    </a:lnTo>
                    <a:lnTo>
                      <a:pt x="148" y="10"/>
                    </a:lnTo>
                    <a:lnTo>
                      <a:pt x="156" y="12"/>
                    </a:lnTo>
                    <a:lnTo>
                      <a:pt x="163" y="15"/>
                    </a:lnTo>
                    <a:lnTo>
                      <a:pt x="171" y="19"/>
                    </a:lnTo>
                    <a:lnTo>
                      <a:pt x="171" y="26"/>
                    </a:lnTo>
                    <a:lnTo>
                      <a:pt x="173" y="33"/>
                    </a:lnTo>
                    <a:lnTo>
                      <a:pt x="173" y="41"/>
                    </a:lnTo>
                    <a:lnTo>
                      <a:pt x="174" y="49"/>
                    </a:lnTo>
                    <a:lnTo>
                      <a:pt x="164" y="45"/>
                    </a:lnTo>
                    <a:lnTo>
                      <a:pt x="155" y="43"/>
                    </a:lnTo>
                    <a:lnTo>
                      <a:pt x="146" y="42"/>
                    </a:lnTo>
                    <a:lnTo>
                      <a:pt x="137" y="42"/>
                    </a:lnTo>
                    <a:lnTo>
                      <a:pt x="128" y="41"/>
                    </a:lnTo>
                    <a:lnTo>
                      <a:pt x="119" y="39"/>
                    </a:lnTo>
                    <a:lnTo>
                      <a:pt x="110" y="39"/>
                    </a:lnTo>
                    <a:lnTo>
                      <a:pt x="102" y="39"/>
                    </a:lnTo>
                    <a:lnTo>
                      <a:pt x="93" y="39"/>
                    </a:lnTo>
                    <a:lnTo>
                      <a:pt x="83" y="39"/>
                    </a:lnTo>
                    <a:lnTo>
                      <a:pt x="74" y="39"/>
                    </a:lnTo>
                    <a:lnTo>
                      <a:pt x="65" y="39"/>
                    </a:lnTo>
                    <a:lnTo>
                      <a:pt x="55" y="39"/>
                    </a:lnTo>
                    <a:lnTo>
                      <a:pt x="46" y="39"/>
                    </a:lnTo>
                    <a:lnTo>
                      <a:pt x="36" y="39"/>
                    </a:lnTo>
                    <a:lnTo>
                      <a:pt x="28" y="41"/>
                    </a:lnTo>
                    <a:lnTo>
                      <a:pt x="17" y="42"/>
                    </a:lnTo>
                    <a:lnTo>
                      <a:pt x="11" y="41"/>
                    </a:lnTo>
                    <a:lnTo>
                      <a:pt x="4" y="35"/>
                    </a:lnTo>
                    <a:lnTo>
                      <a:pt x="1" y="29"/>
                    </a:lnTo>
                    <a:lnTo>
                      <a:pt x="0" y="19"/>
                    </a:lnTo>
                    <a:lnTo>
                      <a:pt x="3" y="11"/>
                    </a:lnTo>
                    <a:lnTo>
                      <a:pt x="7" y="4"/>
                    </a:lnTo>
                    <a:lnTo>
                      <a:pt x="16" y="3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09" name="Freeform 357"/>
              <p:cNvSpPr>
                <a:spLocks/>
              </p:cNvSpPr>
              <p:nvPr/>
            </p:nvSpPr>
            <p:spPr bwMode="auto">
              <a:xfrm>
                <a:off x="1543" y="2311"/>
                <a:ext cx="30" cy="37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9" y="1"/>
                  </a:cxn>
                  <a:cxn ang="0">
                    <a:pos x="25" y="8"/>
                  </a:cxn>
                  <a:cxn ang="0">
                    <a:pos x="27" y="16"/>
                  </a:cxn>
                  <a:cxn ang="0">
                    <a:pos x="30" y="25"/>
                  </a:cxn>
                  <a:cxn ang="0">
                    <a:pos x="27" y="32"/>
                  </a:cxn>
                  <a:cxn ang="0">
                    <a:pos x="23" y="37"/>
                  </a:cxn>
                  <a:cxn ang="0">
                    <a:pos x="18" y="37"/>
                  </a:cxn>
                  <a:cxn ang="0">
                    <a:pos x="14" y="37"/>
                  </a:cxn>
                  <a:cxn ang="0">
                    <a:pos x="7" y="35"/>
                  </a:cxn>
                  <a:cxn ang="0">
                    <a:pos x="0" y="32"/>
                  </a:cxn>
                  <a:cxn ang="0">
                    <a:pos x="0" y="23"/>
                  </a:cxn>
                  <a:cxn ang="0">
                    <a:pos x="4" y="13"/>
                  </a:cxn>
                  <a:cxn ang="0">
                    <a:pos x="9" y="4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30" h="37">
                    <a:moveTo>
                      <a:pt x="13" y="0"/>
                    </a:moveTo>
                    <a:lnTo>
                      <a:pt x="19" y="1"/>
                    </a:lnTo>
                    <a:lnTo>
                      <a:pt x="25" y="8"/>
                    </a:lnTo>
                    <a:lnTo>
                      <a:pt x="27" y="16"/>
                    </a:lnTo>
                    <a:lnTo>
                      <a:pt x="30" y="25"/>
                    </a:lnTo>
                    <a:lnTo>
                      <a:pt x="27" y="32"/>
                    </a:lnTo>
                    <a:lnTo>
                      <a:pt x="23" y="37"/>
                    </a:lnTo>
                    <a:lnTo>
                      <a:pt x="18" y="37"/>
                    </a:lnTo>
                    <a:lnTo>
                      <a:pt x="14" y="37"/>
                    </a:lnTo>
                    <a:lnTo>
                      <a:pt x="7" y="35"/>
                    </a:lnTo>
                    <a:lnTo>
                      <a:pt x="0" y="32"/>
                    </a:lnTo>
                    <a:lnTo>
                      <a:pt x="0" y="23"/>
                    </a:lnTo>
                    <a:lnTo>
                      <a:pt x="4" y="13"/>
                    </a:lnTo>
                    <a:lnTo>
                      <a:pt x="9" y="4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10" name="Freeform 358"/>
              <p:cNvSpPr>
                <a:spLocks/>
              </p:cNvSpPr>
              <p:nvPr/>
            </p:nvSpPr>
            <p:spPr bwMode="auto">
              <a:xfrm>
                <a:off x="1630" y="2312"/>
                <a:ext cx="28" cy="3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6" y="1"/>
                  </a:cxn>
                  <a:cxn ang="0">
                    <a:pos x="23" y="8"/>
                  </a:cxn>
                  <a:cxn ang="0">
                    <a:pos x="25" y="16"/>
                  </a:cxn>
                  <a:cxn ang="0">
                    <a:pos x="28" y="27"/>
                  </a:cxn>
                  <a:cxn ang="0">
                    <a:pos x="25" y="34"/>
                  </a:cxn>
                  <a:cxn ang="0">
                    <a:pos x="21" y="39"/>
                  </a:cxn>
                  <a:cxn ang="0">
                    <a:pos x="16" y="39"/>
                  </a:cxn>
                  <a:cxn ang="0">
                    <a:pos x="12" y="39"/>
                  </a:cxn>
                  <a:cxn ang="0">
                    <a:pos x="6" y="36"/>
                  </a:cxn>
                  <a:cxn ang="0">
                    <a:pos x="0" y="34"/>
                  </a:cxn>
                  <a:cxn ang="0">
                    <a:pos x="0" y="26"/>
                  </a:cxn>
                  <a:cxn ang="0">
                    <a:pos x="4" y="16"/>
                  </a:cxn>
                  <a:cxn ang="0">
                    <a:pos x="6" y="5"/>
                  </a:cxn>
                  <a:cxn ang="0">
                    <a:pos x="9" y="0"/>
                  </a:cxn>
                  <a:cxn ang="0">
                    <a:pos x="9" y="0"/>
                  </a:cxn>
                </a:cxnLst>
                <a:rect l="0" t="0" r="r" b="b"/>
                <a:pathLst>
                  <a:path w="28" h="39">
                    <a:moveTo>
                      <a:pt x="9" y="0"/>
                    </a:moveTo>
                    <a:lnTo>
                      <a:pt x="16" y="1"/>
                    </a:lnTo>
                    <a:lnTo>
                      <a:pt x="23" y="8"/>
                    </a:lnTo>
                    <a:lnTo>
                      <a:pt x="25" y="16"/>
                    </a:lnTo>
                    <a:lnTo>
                      <a:pt x="28" y="27"/>
                    </a:lnTo>
                    <a:lnTo>
                      <a:pt x="25" y="34"/>
                    </a:lnTo>
                    <a:lnTo>
                      <a:pt x="21" y="39"/>
                    </a:lnTo>
                    <a:lnTo>
                      <a:pt x="16" y="39"/>
                    </a:lnTo>
                    <a:lnTo>
                      <a:pt x="12" y="39"/>
                    </a:lnTo>
                    <a:lnTo>
                      <a:pt x="6" y="36"/>
                    </a:lnTo>
                    <a:lnTo>
                      <a:pt x="0" y="34"/>
                    </a:lnTo>
                    <a:lnTo>
                      <a:pt x="0" y="26"/>
                    </a:lnTo>
                    <a:lnTo>
                      <a:pt x="4" y="16"/>
                    </a:lnTo>
                    <a:lnTo>
                      <a:pt x="6" y="5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11" name="Freeform 359"/>
              <p:cNvSpPr>
                <a:spLocks/>
              </p:cNvSpPr>
              <p:nvPr/>
            </p:nvSpPr>
            <p:spPr bwMode="auto">
              <a:xfrm>
                <a:off x="1694" y="2312"/>
                <a:ext cx="31" cy="39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9" y="1"/>
                  </a:cxn>
                  <a:cxn ang="0">
                    <a:pos x="26" y="8"/>
                  </a:cxn>
                  <a:cxn ang="0">
                    <a:pos x="29" y="16"/>
                  </a:cxn>
                  <a:cxn ang="0">
                    <a:pos x="31" y="27"/>
                  </a:cxn>
                  <a:cxn ang="0">
                    <a:pos x="29" y="34"/>
                  </a:cxn>
                  <a:cxn ang="0">
                    <a:pos x="23" y="39"/>
                  </a:cxn>
                  <a:cxn ang="0">
                    <a:pos x="18" y="39"/>
                  </a:cxn>
                  <a:cxn ang="0">
                    <a:pos x="14" y="39"/>
                  </a:cxn>
                  <a:cxn ang="0">
                    <a:pos x="7" y="36"/>
                  </a:cxn>
                  <a:cxn ang="0">
                    <a:pos x="0" y="34"/>
                  </a:cxn>
                  <a:cxn ang="0">
                    <a:pos x="0" y="26"/>
                  </a:cxn>
                  <a:cxn ang="0">
                    <a:pos x="5" y="16"/>
                  </a:cxn>
                  <a:cxn ang="0">
                    <a:pos x="9" y="5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31" h="39">
                    <a:moveTo>
                      <a:pt x="13" y="0"/>
                    </a:moveTo>
                    <a:lnTo>
                      <a:pt x="19" y="1"/>
                    </a:lnTo>
                    <a:lnTo>
                      <a:pt x="26" y="8"/>
                    </a:lnTo>
                    <a:lnTo>
                      <a:pt x="29" y="16"/>
                    </a:lnTo>
                    <a:lnTo>
                      <a:pt x="31" y="27"/>
                    </a:lnTo>
                    <a:lnTo>
                      <a:pt x="29" y="34"/>
                    </a:lnTo>
                    <a:lnTo>
                      <a:pt x="23" y="39"/>
                    </a:lnTo>
                    <a:lnTo>
                      <a:pt x="18" y="39"/>
                    </a:lnTo>
                    <a:lnTo>
                      <a:pt x="14" y="39"/>
                    </a:lnTo>
                    <a:lnTo>
                      <a:pt x="7" y="36"/>
                    </a:lnTo>
                    <a:lnTo>
                      <a:pt x="0" y="34"/>
                    </a:lnTo>
                    <a:lnTo>
                      <a:pt x="0" y="26"/>
                    </a:lnTo>
                    <a:lnTo>
                      <a:pt x="5" y="16"/>
                    </a:lnTo>
                    <a:lnTo>
                      <a:pt x="9" y="5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12" name="Freeform 360"/>
              <p:cNvSpPr>
                <a:spLocks/>
              </p:cNvSpPr>
              <p:nvPr/>
            </p:nvSpPr>
            <p:spPr bwMode="auto">
              <a:xfrm>
                <a:off x="1556" y="2317"/>
                <a:ext cx="737" cy="632"/>
              </a:xfrm>
              <a:custGeom>
                <a:avLst/>
                <a:gdLst/>
                <a:ahLst/>
                <a:cxnLst>
                  <a:cxn ang="0">
                    <a:pos x="260" y="18"/>
                  </a:cxn>
                  <a:cxn ang="0">
                    <a:pos x="315" y="34"/>
                  </a:cxn>
                  <a:cxn ang="0">
                    <a:pos x="337" y="38"/>
                  </a:cxn>
                  <a:cxn ang="0">
                    <a:pos x="441" y="33"/>
                  </a:cxn>
                  <a:cxn ang="0">
                    <a:pos x="578" y="49"/>
                  </a:cxn>
                  <a:cxn ang="0">
                    <a:pos x="679" y="79"/>
                  </a:cxn>
                  <a:cxn ang="0">
                    <a:pos x="625" y="118"/>
                  </a:cxn>
                  <a:cxn ang="0">
                    <a:pos x="670" y="99"/>
                  </a:cxn>
                  <a:cxn ang="0">
                    <a:pos x="708" y="147"/>
                  </a:cxn>
                  <a:cxn ang="0">
                    <a:pos x="704" y="235"/>
                  </a:cxn>
                  <a:cxn ang="0">
                    <a:pos x="669" y="259"/>
                  </a:cxn>
                  <a:cxn ang="0">
                    <a:pos x="650" y="231"/>
                  </a:cxn>
                  <a:cxn ang="0">
                    <a:pos x="642" y="302"/>
                  </a:cxn>
                  <a:cxn ang="0">
                    <a:pos x="658" y="339"/>
                  </a:cxn>
                  <a:cxn ang="0">
                    <a:pos x="662" y="363"/>
                  </a:cxn>
                  <a:cxn ang="0">
                    <a:pos x="677" y="305"/>
                  </a:cxn>
                  <a:cxn ang="0">
                    <a:pos x="729" y="293"/>
                  </a:cxn>
                  <a:cxn ang="0">
                    <a:pos x="729" y="373"/>
                  </a:cxn>
                  <a:cxn ang="0">
                    <a:pos x="724" y="429"/>
                  </a:cxn>
                  <a:cxn ang="0">
                    <a:pos x="727" y="462"/>
                  </a:cxn>
                  <a:cxn ang="0">
                    <a:pos x="689" y="475"/>
                  </a:cxn>
                  <a:cxn ang="0">
                    <a:pos x="735" y="517"/>
                  </a:cxn>
                  <a:cxn ang="0">
                    <a:pos x="710" y="592"/>
                  </a:cxn>
                  <a:cxn ang="0">
                    <a:pos x="674" y="621"/>
                  </a:cxn>
                  <a:cxn ang="0">
                    <a:pos x="619" y="548"/>
                  </a:cxn>
                  <a:cxn ang="0">
                    <a:pos x="574" y="497"/>
                  </a:cxn>
                  <a:cxn ang="0">
                    <a:pos x="582" y="436"/>
                  </a:cxn>
                  <a:cxn ang="0">
                    <a:pos x="586" y="396"/>
                  </a:cxn>
                  <a:cxn ang="0">
                    <a:pos x="582" y="307"/>
                  </a:cxn>
                  <a:cxn ang="0">
                    <a:pos x="578" y="246"/>
                  </a:cxn>
                  <a:cxn ang="0">
                    <a:pos x="535" y="182"/>
                  </a:cxn>
                  <a:cxn ang="0">
                    <a:pos x="519" y="137"/>
                  </a:cxn>
                  <a:cxn ang="0">
                    <a:pos x="563" y="141"/>
                  </a:cxn>
                  <a:cxn ang="0">
                    <a:pos x="616" y="200"/>
                  </a:cxn>
                  <a:cxn ang="0">
                    <a:pos x="667" y="177"/>
                  </a:cxn>
                  <a:cxn ang="0">
                    <a:pos x="597" y="178"/>
                  </a:cxn>
                  <a:cxn ang="0">
                    <a:pos x="602" y="129"/>
                  </a:cxn>
                  <a:cxn ang="0">
                    <a:pos x="584" y="87"/>
                  </a:cxn>
                  <a:cxn ang="0">
                    <a:pos x="524" y="93"/>
                  </a:cxn>
                  <a:cxn ang="0">
                    <a:pos x="469" y="123"/>
                  </a:cxn>
                  <a:cxn ang="0">
                    <a:pos x="410" y="83"/>
                  </a:cxn>
                  <a:cxn ang="0">
                    <a:pos x="330" y="97"/>
                  </a:cxn>
                  <a:cxn ang="0">
                    <a:pos x="264" y="116"/>
                  </a:cxn>
                  <a:cxn ang="0">
                    <a:pos x="210" y="162"/>
                  </a:cxn>
                  <a:cxn ang="0">
                    <a:pos x="178" y="120"/>
                  </a:cxn>
                  <a:cxn ang="0">
                    <a:pos x="249" y="87"/>
                  </a:cxn>
                  <a:cxn ang="0">
                    <a:pos x="194" y="89"/>
                  </a:cxn>
                  <a:cxn ang="0">
                    <a:pos x="128" y="126"/>
                  </a:cxn>
                  <a:cxn ang="0">
                    <a:pos x="126" y="168"/>
                  </a:cxn>
                  <a:cxn ang="0">
                    <a:pos x="59" y="176"/>
                  </a:cxn>
                  <a:cxn ang="0">
                    <a:pos x="2" y="160"/>
                  </a:cxn>
                  <a:cxn ang="0">
                    <a:pos x="60" y="110"/>
                  </a:cxn>
                  <a:cxn ang="0">
                    <a:pos x="107" y="97"/>
                  </a:cxn>
                  <a:cxn ang="0">
                    <a:pos x="134" y="65"/>
                  </a:cxn>
                  <a:cxn ang="0">
                    <a:pos x="149" y="48"/>
                  </a:cxn>
                  <a:cxn ang="0">
                    <a:pos x="203" y="26"/>
                  </a:cxn>
                </a:cxnLst>
                <a:rect l="0" t="0" r="r" b="b"/>
                <a:pathLst>
                  <a:path w="737" h="632">
                    <a:moveTo>
                      <a:pt x="215" y="0"/>
                    </a:moveTo>
                    <a:lnTo>
                      <a:pt x="225" y="4"/>
                    </a:lnTo>
                    <a:lnTo>
                      <a:pt x="234" y="14"/>
                    </a:lnTo>
                    <a:lnTo>
                      <a:pt x="237" y="25"/>
                    </a:lnTo>
                    <a:lnTo>
                      <a:pt x="230" y="37"/>
                    </a:lnTo>
                    <a:lnTo>
                      <a:pt x="240" y="34"/>
                    </a:lnTo>
                    <a:lnTo>
                      <a:pt x="250" y="27"/>
                    </a:lnTo>
                    <a:lnTo>
                      <a:pt x="260" y="18"/>
                    </a:lnTo>
                    <a:lnTo>
                      <a:pt x="271" y="10"/>
                    </a:lnTo>
                    <a:lnTo>
                      <a:pt x="280" y="3"/>
                    </a:lnTo>
                    <a:lnTo>
                      <a:pt x="291" y="3"/>
                    </a:lnTo>
                    <a:lnTo>
                      <a:pt x="296" y="4"/>
                    </a:lnTo>
                    <a:lnTo>
                      <a:pt x="303" y="8"/>
                    </a:lnTo>
                    <a:lnTo>
                      <a:pt x="308" y="15"/>
                    </a:lnTo>
                    <a:lnTo>
                      <a:pt x="315" y="26"/>
                    </a:lnTo>
                    <a:lnTo>
                      <a:pt x="315" y="34"/>
                    </a:lnTo>
                    <a:lnTo>
                      <a:pt x="318" y="45"/>
                    </a:lnTo>
                    <a:lnTo>
                      <a:pt x="321" y="54"/>
                    </a:lnTo>
                    <a:lnTo>
                      <a:pt x="323" y="60"/>
                    </a:lnTo>
                    <a:lnTo>
                      <a:pt x="323" y="50"/>
                    </a:lnTo>
                    <a:lnTo>
                      <a:pt x="325" y="45"/>
                    </a:lnTo>
                    <a:lnTo>
                      <a:pt x="326" y="39"/>
                    </a:lnTo>
                    <a:lnTo>
                      <a:pt x="330" y="38"/>
                    </a:lnTo>
                    <a:lnTo>
                      <a:pt x="337" y="38"/>
                    </a:lnTo>
                    <a:lnTo>
                      <a:pt x="348" y="42"/>
                    </a:lnTo>
                    <a:lnTo>
                      <a:pt x="357" y="45"/>
                    </a:lnTo>
                    <a:lnTo>
                      <a:pt x="369" y="48"/>
                    </a:lnTo>
                    <a:lnTo>
                      <a:pt x="379" y="45"/>
                    </a:lnTo>
                    <a:lnTo>
                      <a:pt x="389" y="38"/>
                    </a:lnTo>
                    <a:lnTo>
                      <a:pt x="406" y="34"/>
                    </a:lnTo>
                    <a:lnTo>
                      <a:pt x="423" y="34"/>
                    </a:lnTo>
                    <a:lnTo>
                      <a:pt x="441" y="33"/>
                    </a:lnTo>
                    <a:lnTo>
                      <a:pt x="458" y="34"/>
                    </a:lnTo>
                    <a:lnTo>
                      <a:pt x="474" y="35"/>
                    </a:lnTo>
                    <a:lnTo>
                      <a:pt x="492" y="38"/>
                    </a:lnTo>
                    <a:lnTo>
                      <a:pt x="508" y="39"/>
                    </a:lnTo>
                    <a:lnTo>
                      <a:pt x="527" y="44"/>
                    </a:lnTo>
                    <a:lnTo>
                      <a:pt x="544" y="45"/>
                    </a:lnTo>
                    <a:lnTo>
                      <a:pt x="561" y="48"/>
                    </a:lnTo>
                    <a:lnTo>
                      <a:pt x="578" y="49"/>
                    </a:lnTo>
                    <a:lnTo>
                      <a:pt x="596" y="52"/>
                    </a:lnTo>
                    <a:lnTo>
                      <a:pt x="612" y="53"/>
                    </a:lnTo>
                    <a:lnTo>
                      <a:pt x="629" y="54"/>
                    </a:lnTo>
                    <a:lnTo>
                      <a:pt x="647" y="53"/>
                    </a:lnTo>
                    <a:lnTo>
                      <a:pt x="666" y="53"/>
                    </a:lnTo>
                    <a:lnTo>
                      <a:pt x="675" y="60"/>
                    </a:lnTo>
                    <a:lnTo>
                      <a:pt x="687" y="68"/>
                    </a:lnTo>
                    <a:lnTo>
                      <a:pt x="679" y="79"/>
                    </a:lnTo>
                    <a:lnTo>
                      <a:pt x="671" y="87"/>
                    </a:lnTo>
                    <a:lnTo>
                      <a:pt x="660" y="91"/>
                    </a:lnTo>
                    <a:lnTo>
                      <a:pt x="650" y="93"/>
                    </a:lnTo>
                    <a:lnTo>
                      <a:pt x="637" y="96"/>
                    </a:lnTo>
                    <a:lnTo>
                      <a:pt x="631" y="102"/>
                    </a:lnTo>
                    <a:lnTo>
                      <a:pt x="627" y="106"/>
                    </a:lnTo>
                    <a:lnTo>
                      <a:pt x="627" y="111"/>
                    </a:lnTo>
                    <a:lnTo>
                      <a:pt x="625" y="118"/>
                    </a:lnTo>
                    <a:lnTo>
                      <a:pt x="628" y="127"/>
                    </a:lnTo>
                    <a:lnTo>
                      <a:pt x="633" y="131"/>
                    </a:lnTo>
                    <a:lnTo>
                      <a:pt x="642" y="137"/>
                    </a:lnTo>
                    <a:lnTo>
                      <a:pt x="642" y="126"/>
                    </a:lnTo>
                    <a:lnTo>
                      <a:pt x="647" y="118"/>
                    </a:lnTo>
                    <a:lnTo>
                      <a:pt x="652" y="110"/>
                    </a:lnTo>
                    <a:lnTo>
                      <a:pt x="662" y="104"/>
                    </a:lnTo>
                    <a:lnTo>
                      <a:pt x="670" y="99"/>
                    </a:lnTo>
                    <a:lnTo>
                      <a:pt x="682" y="97"/>
                    </a:lnTo>
                    <a:lnTo>
                      <a:pt x="691" y="96"/>
                    </a:lnTo>
                    <a:lnTo>
                      <a:pt x="702" y="99"/>
                    </a:lnTo>
                    <a:lnTo>
                      <a:pt x="704" y="107"/>
                    </a:lnTo>
                    <a:lnTo>
                      <a:pt x="706" y="118"/>
                    </a:lnTo>
                    <a:lnTo>
                      <a:pt x="706" y="127"/>
                    </a:lnTo>
                    <a:lnTo>
                      <a:pt x="708" y="138"/>
                    </a:lnTo>
                    <a:lnTo>
                      <a:pt x="708" y="147"/>
                    </a:lnTo>
                    <a:lnTo>
                      <a:pt x="708" y="160"/>
                    </a:lnTo>
                    <a:lnTo>
                      <a:pt x="708" y="169"/>
                    </a:lnTo>
                    <a:lnTo>
                      <a:pt x="708" y="181"/>
                    </a:lnTo>
                    <a:lnTo>
                      <a:pt x="706" y="191"/>
                    </a:lnTo>
                    <a:lnTo>
                      <a:pt x="705" y="201"/>
                    </a:lnTo>
                    <a:lnTo>
                      <a:pt x="704" y="212"/>
                    </a:lnTo>
                    <a:lnTo>
                      <a:pt x="704" y="224"/>
                    </a:lnTo>
                    <a:lnTo>
                      <a:pt x="704" y="235"/>
                    </a:lnTo>
                    <a:lnTo>
                      <a:pt x="704" y="246"/>
                    </a:lnTo>
                    <a:lnTo>
                      <a:pt x="704" y="257"/>
                    </a:lnTo>
                    <a:lnTo>
                      <a:pt x="706" y="269"/>
                    </a:lnTo>
                    <a:lnTo>
                      <a:pt x="697" y="277"/>
                    </a:lnTo>
                    <a:lnTo>
                      <a:pt x="687" y="285"/>
                    </a:lnTo>
                    <a:lnTo>
                      <a:pt x="678" y="277"/>
                    </a:lnTo>
                    <a:lnTo>
                      <a:pt x="673" y="269"/>
                    </a:lnTo>
                    <a:lnTo>
                      <a:pt x="669" y="259"/>
                    </a:lnTo>
                    <a:lnTo>
                      <a:pt x="666" y="251"/>
                    </a:lnTo>
                    <a:lnTo>
                      <a:pt x="663" y="240"/>
                    </a:lnTo>
                    <a:lnTo>
                      <a:pt x="662" y="232"/>
                    </a:lnTo>
                    <a:lnTo>
                      <a:pt x="660" y="222"/>
                    </a:lnTo>
                    <a:lnTo>
                      <a:pt x="659" y="213"/>
                    </a:lnTo>
                    <a:lnTo>
                      <a:pt x="654" y="218"/>
                    </a:lnTo>
                    <a:lnTo>
                      <a:pt x="651" y="224"/>
                    </a:lnTo>
                    <a:lnTo>
                      <a:pt x="650" y="231"/>
                    </a:lnTo>
                    <a:lnTo>
                      <a:pt x="650" y="239"/>
                    </a:lnTo>
                    <a:lnTo>
                      <a:pt x="648" y="246"/>
                    </a:lnTo>
                    <a:lnTo>
                      <a:pt x="648" y="254"/>
                    </a:lnTo>
                    <a:lnTo>
                      <a:pt x="648" y="262"/>
                    </a:lnTo>
                    <a:lnTo>
                      <a:pt x="650" y="270"/>
                    </a:lnTo>
                    <a:lnTo>
                      <a:pt x="648" y="284"/>
                    </a:lnTo>
                    <a:lnTo>
                      <a:pt x="646" y="297"/>
                    </a:lnTo>
                    <a:lnTo>
                      <a:pt x="642" y="302"/>
                    </a:lnTo>
                    <a:lnTo>
                      <a:pt x="637" y="308"/>
                    </a:lnTo>
                    <a:lnTo>
                      <a:pt x="632" y="312"/>
                    </a:lnTo>
                    <a:lnTo>
                      <a:pt x="625" y="316"/>
                    </a:lnTo>
                    <a:lnTo>
                      <a:pt x="632" y="315"/>
                    </a:lnTo>
                    <a:lnTo>
                      <a:pt x="640" y="319"/>
                    </a:lnTo>
                    <a:lnTo>
                      <a:pt x="647" y="323"/>
                    </a:lnTo>
                    <a:lnTo>
                      <a:pt x="655" y="331"/>
                    </a:lnTo>
                    <a:lnTo>
                      <a:pt x="658" y="339"/>
                    </a:lnTo>
                    <a:lnTo>
                      <a:pt x="658" y="347"/>
                    </a:lnTo>
                    <a:lnTo>
                      <a:pt x="651" y="352"/>
                    </a:lnTo>
                    <a:lnTo>
                      <a:pt x="642" y="359"/>
                    </a:lnTo>
                    <a:lnTo>
                      <a:pt x="642" y="369"/>
                    </a:lnTo>
                    <a:lnTo>
                      <a:pt x="642" y="378"/>
                    </a:lnTo>
                    <a:lnTo>
                      <a:pt x="648" y="373"/>
                    </a:lnTo>
                    <a:lnTo>
                      <a:pt x="655" y="369"/>
                    </a:lnTo>
                    <a:lnTo>
                      <a:pt x="662" y="363"/>
                    </a:lnTo>
                    <a:lnTo>
                      <a:pt x="669" y="358"/>
                    </a:lnTo>
                    <a:lnTo>
                      <a:pt x="681" y="343"/>
                    </a:lnTo>
                    <a:lnTo>
                      <a:pt x="694" y="331"/>
                    </a:lnTo>
                    <a:lnTo>
                      <a:pt x="683" y="325"/>
                    </a:lnTo>
                    <a:lnTo>
                      <a:pt x="677" y="321"/>
                    </a:lnTo>
                    <a:lnTo>
                      <a:pt x="673" y="316"/>
                    </a:lnTo>
                    <a:lnTo>
                      <a:pt x="674" y="311"/>
                    </a:lnTo>
                    <a:lnTo>
                      <a:pt x="677" y="305"/>
                    </a:lnTo>
                    <a:lnTo>
                      <a:pt x="681" y="300"/>
                    </a:lnTo>
                    <a:lnTo>
                      <a:pt x="687" y="296"/>
                    </a:lnTo>
                    <a:lnTo>
                      <a:pt x="695" y="293"/>
                    </a:lnTo>
                    <a:lnTo>
                      <a:pt x="702" y="289"/>
                    </a:lnTo>
                    <a:lnTo>
                      <a:pt x="710" y="288"/>
                    </a:lnTo>
                    <a:lnTo>
                      <a:pt x="717" y="288"/>
                    </a:lnTo>
                    <a:lnTo>
                      <a:pt x="725" y="290"/>
                    </a:lnTo>
                    <a:lnTo>
                      <a:pt x="729" y="293"/>
                    </a:lnTo>
                    <a:lnTo>
                      <a:pt x="733" y="300"/>
                    </a:lnTo>
                    <a:lnTo>
                      <a:pt x="733" y="309"/>
                    </a:lnTo>
                    <a:lnTo>
                      <a:pt x="733" y="323"/>
                    </a:lnTo>
                    <a:lnTo>
                      <a:pt x="732" y="332"/>
                    </a:lnTo>
                    <a:lnTo>
                      <a:pt x="732" y="343"/>
                    </a:lnTo>
                    <a:lnTo>
                      <a:pt x="732" y="354"/>
                    </a:lnTo>
                    <a:lnTo>
                      <a:pt x="732" y="365"/>
                    </a:lnTo>
                    <a:lnTo>
                      <a:pt x="729" y="373"/>
                    </a:lnTo>
                    <a:lnTo>
                      <a:pt x="727" y="382"/>
                    </a:lnTo>
                    <a:lnTo>
                      <a:pt x="721" y="390"/>
                    </a:lnTo>
                    <a:lnTo>
                      <a:pt x="714" y="397"/>
                    </a:lnTo>
                    <a:lnTo>
                      <a:pt x="721" y="400"/>
                    </a:lnTo>
                    <a:lnTo>
                      <a:pt x="727" y="408"/>
                    </a:lnTo>
                    <a:lnTo>
                      <a:pt x="728" y="414"/>
                    </a:lnTo>
                    <a:lnTo>
                      <a:pt x="728" y="424"/>
                    </a:lnTo>
                    <a:lnTo>
                      <a:pt x="724" y="429"/>
                    </a:lnTo>
                    <a:lnTo>
                      <a:pt x="721" y="436"/>
                    </a:lnTo>
                    <a:lnTo>
                      <a:pt x="713" y="439"/>
                    </a:lnTo>
                    <a:lnTo>
                      <a:pt x="706" y="440"/>
                    </a:lnTo>
                    <a:lnTo>
                      <a:pt x="713" y="440"/>
                    </a:lnTo>
                    <a:lnTo>
                      <a:pt x="720" y="444"/>
                    </a:lnTo>
                    <a:lnTo>
                      <a:pt x="722" y="447"/>
                    </a:lnTo>
                    <a:lnTo>
                      <a:pt x="727" y="452"/>
                    </a:lnTo>
                    <a:lnTo>
                      <a:pt x="727" y="462"/>
                    </a:lnTo>
                    <a:lnTo>
                      <a:pt x="722" y="471"/>
                    </a:lnTo>
                    <a:lnTo>
                      <a:pt x="714" y="478"/>
                    </a:lnTo>
                    <a:lnTo>
                      <a:pt x="706" y="481"/>
                    </a:lnTo>
                    <a:lnTo>
                      <a:pt x="701" y="479"/>
                    </a:lnTo>
                    <a:lnTo>
                      <a:pt x="697" y="476"/>
                    </a:lnTo>
                    <a:lnTo>
                      <a:pt x="693" y="471"/>
                    </a:lnTo>
                    <a:lnTo>
                      <a:pt x="690" y="464"/>
                    </a:lnTo>
                    <a:lnTo>
                      <a:pt x="689" y="475"/>
                    </a:lnTo>
                    <a:lnTo>
                      <a:pt x="695" y="482"/>
                    </a:lnTo>
                    <a:lnTo>
                      <a:pt x="705" y="486"/>
                    </a:lnTo>
                    <a:lnTo>
                      <a:pt x="716" y="490"/>
                    </a:lnTo>
                    <a:lnTo>
                      <a:pt x="725" y="494"/>
                    </a:lnTo>
                    <a:lnTo>
                      <a:pt x="733" y="499"/>
                    </a:lnTo>
                    <a:lnTo>
                      <a:pt x="735" y="503"/>
                    </a:lnTo>
                    <a:lnTo>
                      <a:pt x="736" y="509"/>
                    </a:lnTo>
                    <a:lnTo>
                      <a:pt x="735" y="517"/>
                    </a:lnTo>
                    <a:lnTo>
                      <a:pt x="733" y="526"/>
                    </a:lnTo>
                    <a:lnTo>
                      <a:pt x="737" y="537"/>
                    </a:lnTo>
                    <a:lnTo>
                      <a:pt x="736" y="549"/>
                    </a:lnTo>
                    <a:lnTo>
                      <a:pt x="729" y="559"/>
                    </a:lnTo>
                    <a:lnTo>
                      <a:pt x="722" y="568"/>
                    </a:lnTo>
                    <a:lnTo>
                      <a:pt x="714" y="576"/>
                    </a:lnTo>
                    <a:lnTo>
                      <a:pt x="712" y="587"/>
                    </a:lnTo>
                    <a:lnTo>
                      <a:pt x="710" y="592"/>
                    </a:lnTo>
                    <a:lnTo>
                      <a:pt x="713" y="599"/>
                    </a:lnTo>
                    <a:lnTo>
                      <a:pt x="716" y="605"/>
                    </a:lnTo>
                    <a:lnTo>
                      <a:pt x="724" y="613"/>
                    </a:lnTo>
                    <a:lnTo>
                      <a:pt x="712" y="621"/>
                    </a:lnTo>
                    <a:lnTo>
                      <a:pt x="704" y="632"/>
                    </a:lnTo>
                    <a:lnTo>
                      <a:pt x="691" y="629"/>
                    </a:lnTo>
                    <a:lnTo>
                      <a:pt x="683" y="626"/>
                    </a:lnTo>
                    <a:lnTo>
                      <a:pt x="674" y="621"/>
                    </a:lnTo>
                    <a:lnTo>
                      <a:pt x="669" y="617"/>
                    </a:lnTo>
                    <a:lnTo>
                      <a:pt x="655" y="603"/>
                    </a:lnTo>
                    <a:lnTo>
                      <a:pt x="646" y="590"/>
                    </a:lnTo>
                    <a:lnTo>
                      <a:pt x="640" y="580"/>
                    </a:lnTo>
                    <a:lnTo>
                      <a:pt x="635" y="572"/>
                    </a:lnTo>
                    <a:lnTo>
                      <a:pt x="629" y="564"/>
                    </a:lnTo>
                    <a:lnTo>
                      <a:pt x="625" y="556"/>
                    </a:lnTo>
                    <a:lnTo>
                      <a:pt x="619" y="548"/>
                    </a:lnTo>
                    <a:lnTo>
                      <a:pt x="612" y="541"/>
                    </a:lnTo>
                    <a:lnTo>
                      <a:pt x="604" y="536"/>
                    </a:lnTo>
                    <a:lnTo>
                      <a:pt x="597" y="532"/>
                    </a:lnTo>
                    <a:lnTo>
                      <a:pt x="589" y="525"/>
                    </a:lnTo>
                    <a:lnTo>
                      <a:pt x="584" y="518"/>
                    </a:lnTo>
                    <a:lnTo>
                      <a:pt x="580" y="512"/>
                    </a:lnTo>
                    <a:lnTo>
                      <a:pt x="578" y="505"/>
                    </a:lnTo>
                    <a:lnTo>
                      <a:pt x="574" y="497"/>
                    </a:lnTo>
                    <a:lnTo>
                      <a:pt x="574" y="490"/>
                    </a:lnTo>
                    <a:lnTo>
                      <a:pt x="574" y="482"/>
                    </a:lnTo>
                    <a:lnTo>
                      <a:pt x="575" y="475"/>
                    </a:lnTo>
                    <a:lnTo>
                      <a:pt x="575" y="467"/>
                    </a:lnTo>
                    <a:lnTo>
                      <a:pt x="578" y="459"/>
                    </a:lnTo>
                    <a:lnTo>
                      <a:pt x="578" y="451"/>
                    </a:lnTo>
                    <a:lnTo>
                      <a:pt x="581" y="444"/>
                    </a:lnTo>
                    <a:lnTo>
                      <a:pt x="582" y="436"/>
                    </a:lnTo>
                    <a:lnTo>
                      <a:pt x="584" y="428"/>
                    </a:lnTo>
                    <a:lnTo>
                      <a:pt x="585" y="421"/>
                    </a:lnTo>
                    <a:lnTo>
                      <a:pt x="588" y="416"/>
                    </a:lnTo>
                    <a:lnTo>
                      <a:pt x="594" y="413"/>
                    </a:lnTo>
                    <a:lnTo>
                      <a:pt x="604" y="412"/>
                    </a:lnTo>
                    <a:lnTo>
                      <a:pt x="596" y="406"/>
                    </a:lnTo>
                    <a:lnTo>
                      <a:pt x="590" y="401"/>
                    </a:lnTo>
                    <a:lnTo>
                      <a:pt x="586" y="396"/>
                    </a:lnTo>
                    <a:lnTo>
                      <a:pt x="585" y="390"/>
                    </a:lnTo>
                    <a:lnTo>
                      <a:pt x="584" y="377"/>
                    </a:lnTo>
                    <a:lnTo>
                      <a:pt x="588" y="365"/>
                    </a:lnTo>
                    <a:lnTo>
                      <a:pt x="589" y="351"/>
                    </a:lnTo>
                    <a:lnTo>
                      <a:pt x="590" y="338"/>
                    </a:lnTo>
                    <a:lnTo>
                      <a:pt x="588" y="325"/>
                    </a:lnTo>
                    <a:lnTo>
                      <a:pt x="580" y="316"/>
                    </a:lnTo>
                    <a:lnTo>
                      <a:pt x="582" y="307"/>
                    </a:lnTo>
                    <a:lnTo>
                      <a:pt x="582" y="297"/>
                    </a:lnTo>
                    <a:lnTo>
                      <a:pt x="580" y="286"/>
                    </a:lnTo>
                    <a:lnTo>
                      <a:pt x="577" y="278"/>
                    </a:lnTo>
                    <a:lnTo>
                      <a:pt x="573" y="269"/>
                    </a:lnTo>
                    <a:lnTo>
                      <a:pt x="574" y="261"/>
                    </a:lnTo>
                    <a:lnTo>
                      <a:pt x="578" y="253"/>
                    </a:lnTo>
                    <a:lnTo>
                      <a:pt x="589" y="249"/>
                    </a:lnTo>
                    <a:lnTo>
                      <a:pt x="578" y="246"/>
                    </a:lnTo>
                    <a:lnTo>
                      <a:pt x="570" y="243"/>
                    </a:lnTo>
                    <a:lnTo>
                      <a:pt x="563" y="238"/>
                    </a:lnTo>
                    <a:lnTo>
                      <a:pt x="558" y="234"/>
                    </a:lnTo>
                    <a:lnTo>
                      <a:pt x="550" y="220"/>
                    </a:lnTo>
                    <a:lnTo>
                      <a:pt x="544" y="207"/>
                    </a:lnTo>
                    <a:lnTo>
                      <a:pt x="540" y="199"/>
                    </a:lnTo>
                    <a:lnTo>
                      <a:pt x="538" y="191"/>
                    </a:lnTo>
                    <a:lnTo>
                      <a:pt x="535" y="182"/>
                    </a:lnTo>
                    <a:lnTo>
                      <a:pt x="532" y="177"/>
                    </a:lnTo>
                    <a:lnTo>
                      <a:pt x="527" y="169"/>
                    </a:lnTo>
                    <a:lnTo>
                      <a:pt x="522" y="165"/>
                    </a:lnTo>
                    <a:lnTo>
                      <a:pt x="515" y="160"/>
                    </a:lnTo>
                    <a:lnTo>
                      <a:pt x="508" y="158"/>
                    </a:lnTo>
                    <a:lnTo>
                      <a:pt x="512" y="151"/>
                    </a:lnTo>
                    <a:lnTo>
                      <a:pt x="515" y="145"/>
                    </a:lnTo>
                    <a:lnTo>
                      <a:pt x="519" y="137"/>
                    </a:lnTo>
                    <a:lnTo>
                      <a:pt x="524" y="131"/>
                    </a:lnTo>
                    <a:lnTo>
                      <a:pt x="528" y="129"/>
                    </a:lnTo>
                    <a:lnTo>
                      <a:pt x="535" y="127"/>
                    </a:lnTo>
                    <a:lnTo>
                      <a:pt x="542" y="124"/>
                    </a:lnTo>
                    <a:lnTo>
                      <a:pt x="551" y="122"/>
                    </a:lnTo>
                    <a:lnTo>
                      <a:pt x="554" y="126"/>
                    </a:lnTo>
                    <a:lnTo>
                      <a:pt x="558" y="133"/>
                    </a:lnTo>
                    <a:lnTo>
                      <a:pt x="563" y="141"/>
                    </a:lnTo>
                    <a:lnTo>
                      <a:pt x="566" y="149"/>
                    </a:lnTo>
                    <a:lnTo>
                      <a:pt x="570" y="157"/>
                    </a:lnTo>
                    <a:lnTo>
                      <a:pt x="574" y="166"/>
                    </a:lnTo>
                    <a:lnTo>
                      <a:pt x="580" y="174"/>
                    </a:lnTo>
                    <a:lnTo>
                      <a:pt x="585" y="184"/>
                    </a:lnTo>
                    <a:lnTo>
                      <a:pt x="596" y="196"/>
                    </a:lnTo>
                    <a:lnTo>
                      <a:pt x="609" y="201"/>
                    </a:lnTo>
                    <a:lnTo>
                      <a:pt x="616" y="200"/>
                    </a:lnTo>
                    <a:lnTo>
                      <a:pt x="623" y="199"/>
                    </a:lnTo>
                    <a:lnTo>
                      <a:pt x="631" y="192"/>
                    </a:lnTo>
                    <a:lnTo>
                      <a:pt x="640" y="184"/>
                    </a:lnTo>
                    <a:lnTo>
                      <a:pt x="646" y="185"/>
                    </a:lnTo>
                    <a:lnTo>
                      <a:pt x="655" y="186"/>
                    </a:lnTo>
                    <a:lnTo>
                      <a:pt x="664" y="186"/>
                    </a:lnTo>
                    <a:lnTo>
                      <a:pt x="671" y="186"/>
                    </a:lnTo>
                    <a:lnTo>
                      <a:pt x="667" y="177"/>
                    </a:lnTo>
                    <a:lnTo>
                      <a:pt x="664" y="173"/>
                    </a:lnTo>
                    <a:lnTo>
                      <a:pt x="660" y="168"/>
                    </a:lnTo>
                    <a:lnTo>
                      <a:pt x="656" y="168"/>
                    </a:lnTo>
                    <a:lnTo>
                      <a:pt x="644" y="169"/>
                    </a:lnTo>
                    <a:lnTo>
                      <a:pt x="633" y="173"/>
                    </a:lnTo>
                    <a:lnTo>
                      <a:pt x="620" y="177"/>
                    </a:lnTo>
                    <a:lnTo>
                      <a:pt x="609" y="180"/>
                    </a:lnTo>
                    <a:lnTo>
                      <a:pt x="597" y="178"/>
                    </a:lnTo>
                    <a:lnTo>
                      <a:pt x="589" y="170"/>
                    </a:lnTo>
                    <a:lnTo>
                      <a:pt x="594" y="161"/>
                    </a:lnTo>
                    <a:lnTo>
                      <a:pt x="604" y="149"/>
                    </a:lnTo>
                    <a:lnTo>
                      <a:pt x="612" y="138"/>
                    </a:lnTo>
                    <a:lnTo>
                      <a:pt x="620" y="131"/>
                    </a:lnTo>
                    <a:lnTo>
                      <a:pt x="612" y="130"/>
                    </a:lnTo>
                    <a:lnTo>
                      <a:pt x="606" y="130"/>
                    </a:lnTo>
                    <a:lnTo>
                      <a:pt x="602" y="129"/>
                    </a:lnTo>
                    <a:lnTo>
                      <a:pt x="600" y="127"/>
                    </a:lnTo>
                    <a:lnTo>
                      <a:pt x="596" y="120"/>
                    </a:lnTo>
                    <a:lnTo>
                      <a:pt x="596" y="115"/>
                    </a:lnTo>
                    <a:lnTo>
                      <a:pt x="596" y="107"/>
                    </a:lnTo>
                    <a:lnTo>
                      <a:pt x="596" y="99"/>
                    </a:lnTo>
                    <a:lnTo>
                      <a:pt x="594" y="91"/>
                    </a:lnTo>
                    <a:lnTo>
                      <a:pt x="592" y="87"/>
                    </a:lnTo>
                    <a:lnTo>
                      <a:pt x="584" y="87"/>
                    </a:lnTo>
                    <a:lnTo>
                      <a:pt x="575" y="88"/>
                    </a:lnTo>
                    <a:lnTo>
                      <a:pt x="567" y="89"/>
                    </a:lnTo>
                    <a:lnTo>
                      <a:pt x="561" y="91"/>
                    </a:lnTo>
                    <a:lnTo>
                      <a:pt x="553" y="91"/>
                    </a:lnTo>
                    <a:lnTo>
                      <a:pt x="546" y="91"/>
                    </a:lnTo>
                    <a:lnTo>
                      <a:pt x="538" y="92"/>
                    </a:lnTo>
                    <a:lnTo>
                      <a:pt x="531" y="93"/>
                    </a:lnTo>
                    <a:lnTo>
                      <a:pt x="524" y="93"/>
                    </a:lnTo>
                    <a:lnTo>
                      <a:pt x="515" y="96"/>
                    </a:lnTo>
                    <a:lnTo>
                      <a:pt x="508" y="99"/>
                    </a:lnTo>
                    <a:lnTo>
                      <a:pt x="504" y="103"/>
                    </a:lnTo>
                    <a:lnTo>
                      <a:pt x="497" y="107"/>
                    </a:lnTo>
                    <a:lnTo>
                      <a:pt x="492" y="114"/>
                    </a:lnTo>
                    <a:lnTo>
                      <a:pt x="486" y="120"/>
                    </a:lnTo>
                    <a:lnTo>
                      <a:pt x="481" y="130"/>
                    </a:lnTo>
                    <a:lnTo>
                      <a:pt x="469" y="123"/>
                    </a:lnTo>
                    <a:lnTo>
                      <a:pt x="461" y="112"/>
                    </a:lnTo>
                    <a:lnTo>
                      <a:pt x="451" y="100"/>
                    </a:lnTo>
                    <a:lnTo>
                      <a:pt x="445" y="89"/>
                    </a:lnTo>
                    <a:lnTo>
                      <a:pt x="437" y="80"/>
                    </a:lnTo>
                    <a:lnTo>
                      <a:pt x="428" y="76"/>
                    </a:lnTo>
                    <a:lnTo>
                      <a:pt x="422" y="76"/>
                    </a:lnTo>
                    <a:lnTo>
                      <a:pt x="416" y="79"/>
                    </a:lnTo>
                    <a:lnTo>
                      <a:pt x="410" y="83"/>
                    </a:lnTo>
                    <a:lnTo>
                      <a:pt x="404" y="91"/>
                    </a:lnTo>
                    <a:lnTo>
                      <a:pt x="395" y="81"/>
                    </a:lnTo>
                    <a:lnTo>
                      <a:pt x="388" y="75"/>
                    </a:lnTo>
                    <a:lnTo>
                      <a:pt x="379" y="84"/>
                    </a:lnTo>
                    <a:lnTo>
                      <a:pt x="368" y="91"/>
                    </a:lnTo>
                    <a:lnTo>
                      <a:pt x="356" y="93"/>
                    </a:lnTo>
                    <a:lnTo>
                      <a:pt x="343" y="96"/>
                    </a:lnTo>
                    <a:lnTo>
                      <a:pt x="330" y="97"/>
                    </a:lnTo>
                    <a:lnTo>
                      <a:pt x="318" y="100"/>
                    </a:lnTo>
                    <a:lnTo>
                      <a:pt x="307" y="107"/>
                    </a:lnTo>
                    <a:lnTo>
                      <a:pt x="299" y="118"/>
                    </a:lnTo>
                    <a:lnTo>
                      <a:pt x="290" y="111"/>
                    </a:lnTo>
                    <a:lnTo>
                      <a:pt x="281" y="110"/>
                    </a:lnTo>
                    <a:lnTo>
                      <a:pt x="275" y="110"/>
                    </a:lnTo>
                    <a:lnTo>
                      <a:pt x="269" y="114"/>
                    </a:lnTo>
                    <a:lnTo>
                      <a:pt x="264" y="116"/>
                    </a:lnTo>
                    <a:lnTo>
                      <a:pt x="260" y="123"/>
                    </a:lnTo>
                    <a:lnTo>
                      <a:pt x="256" y="130"/>
                    </a:lnTo>
                    <a:lnTo>
                      <a:pt x="253" y="138"/>
                    </a:lnTo>
                    <a:lnTo>
                      <a:pt x="244" y="151"/>
                    </a:lnTo>
                    <a:lnTo>
                      <a:pt x="234" y="162"/>
                    </a:lnTo>
                    <a:lnTo>
                      <a:pt x="226" y="164"/>
                    </a:lnTo>
                    <a:lnTo>
                      <a:pt x="219" y="165"/>
                    </a:lnTo>
                    <a:lnTo>
                      <a:pt x="210" y="162"/>
                    </a:lnTo>
                    <a:lnTo>
                      <a:pt x="201" y="158"/>
                    </a:lnTo>
                    <a:lnTo>
                      <a:pt x="191" y="155"/>
                    </a:lnTo>
                    <a:lnTo>
                      <a:pt x="182" y="155"/>
                    </a:lnTo>
                    <a:lnTo>
                      <a:pt x="174" y="154"/>
                    </a:lnTo>
                    <a:lnTo>
                      <a:pt x="167" y="153"/>
                    </a:lnTo>
                    <a:lnTo>
                      <a:pt x="171" y="141"/>
                    </a:lnTo>
                    <a:lnTo>
                      <a:pt x="175" y="130"/>
                    </a:lnTo>
                    <a:lnTo>
                      <a:pt x="178" y="120"/>
                    </a:lnTo>
                    <a:lnTo>
                      <a:pt x="182" y="115"/>
                    </a:lnTo>
                    <a:lnTo>
                      <a:pt x="186" y="110"/>
                    </a:lnTo>
                    <a:lnTo>
                      <a:pt x="191" y="106"/>
                    </a:lnTo>
                    <a:lnTo>
                      <a:pt x="203" y="100"/>
                    </a:lnTo>
                    <a:lnTo>
                      <a:pt x="215" y="99"/>
                    </a:lnTo>
                    <a:lnTo>
                      <a:pt x="227" y="96"/>
                    </a:lnTo>
                    <a:lnTo>
                      <a:pt x="240" y="93"/>
                    </a:lnTo>
                    <a:lnTo>
                      <a:pt x="249" y="87"/>
                    </a:lnTo>
                    <a:lnTo>
                      <a:pt x="259" y="77"/>
                    </a:lnTo>
                    <a:lnTo>
                      <a:pt x="248" y="76"/>
                    </a:lnTo>
                    <a:lnTo>
                      <a:pt x="238" y="76"/>
                    </a:lnTo>
                    <a:lnTo>
                      <a:pt x="227" y="77"/>
                    </a:lnTo>
                    <a:lnTo>
                      <a:pt x="219" y="80"/>
                    </a:lnTo>
                    <a:lnTo>
                      <a:pt x="210" y="81"/>
                    </a:lnTo>
                    <a:lnTo>
                      <a:pt x="202" y="85"/>
                    </a:lnTo>
                    <a:lnTo>
                      <a:pt x="194" y="89"/>
                    </a:lnTo>
                    <a:lnTo>
                      <a:pt x="186" y="93"/>
                    </a:lnTo>
                    <a:lnTo>
                      <a:pt x="176" y="97"/>
                    </a:lnTo>
                    <a:lnTo>
                      <a:pt x="168" y="102"/>
                    </a:lnTo>
                    <a:lnTo>
                      <a:pt x="160" y="107"/>
                    </a:lnTo>
                    <a:lnTo>
                      <a:pt x="152" y="112"/>
                    </a:lnTo>
                    <a:lnTo>
                      <a:pt x="144" y="116"/>
                    </a:lnTo>
                    <a:lnTo>
                      <a:pt x="136" y="122"/>
                    </a:lnTo>
                    <a:lnTo>
                      <a:pt x="128" y="126"/>
                    </a:lnTo>
                    <a:lnTo>
                      <a:pt x="120" y="131"/>
                    </a:lnTo>
                    <a:lnTo>
                      <a:pt x="128" y="134"/>
                    </a:lnTo>
                    <a:lnTo>
                      <a:pt x="138" y="142"/>
                    </a:lnTo>
                    <a:lnTo>
                      <a:pt x="147" y="150"/>
                    </a:lnTo>
                    <a:lnTo>
                      <a:pt x="151" y="158"/>
                    </a:lnTo>
                    <a:lnTo>
                      <a:pt x="143" y="161"/>
                    </a:lnTo>
                    <a:lnTo>
                      <a:pt x="134" y="165"/>
                    </a:lnTo>
                    <a:lnTo>
                      <a:pt x="126" y="168"/>
                    </a:lnTo>
                    <a:lnTo>
                      <a:pt x="120" y="170"/>
                    </a:lnTo>
                    <a:lnTo>
                      <a:pt x="110" y="170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4"/>
                    </a:lnTo>
                    <a:lnTo>
                      <a:pt x="76" y="174"/>
                    </a:lnTo>
                    <a:lnTo>
                      <a:pt x="68" y="174"/>
                    </a:lnTo>
                    <a:lnTo>
                      <a:pt x="59" y="176"/>
                    </a:lnTo>
                    <a:lnTo>
                      <a:pt x="51" y="177"/>
                    </a:lnTo>
                    <a:lnTo>
                      <a:pt x="43" y="178"/>
                    </a:lnTo>
                    <a:lnTo>
                      <a:pt x="35" y="181"/>
                    </a:lnTo>
                    <a:lnTo>
                      <a:pt x="28" y="184"/>
                    </a:lnTo>
                    <a:lnTo>
                      <a:pt x="21" y="189"/>
                    </a:lnTo>
                    <a:lnTo>
                      <a:pt x="9" y="178"/>
                    </a:lnTo>
                    <a:lnTo>
                      <a:pt x="0" y="170"/>
                    </a:lnTo>
                    <a:lnTo>
                      <a:pt x="2" y="160"/>
                    </a:lnTo>
                    <a:lnTo>
                      <a:pt x="6" y="150"/>
                    </a:lnTo>
                    <a:lnTo>
                      <a:pt x="13" y="139"/>
                    </a:lnTo>
                    <a:lnTo>
                      <a:pt x="22" y="130"/>
                    </a:lnTo>
                    <a:lnTo>
                      <a:pt x="31" y="120"/>
                    </a:lnTo>
                    <a:lnTo>
                      <a:pt x="41" y="115"/>
                    </a:lnTo>
                    <a:lnTo>
                      <a:pt x="52" y="114"/>
                    </a:lnTo>
                    <a:lnTo>
                      <a:pt x="64" y="118"/>
                    </a:lnTo>
                    <a:lnTo>
                      <a:pt x="60" y="110"/>
                    </a:lnTo>
                    <a:lnTo>
                      <a:pt x="59" y="104"/>
                    </a:lnTo>
                    <a:lnTo>
                      <a:pt x="59" y="99"/>
                    </a:lnTo>
                    <a:lnTo>
                      <a:pt x="62" y="96"/>
                    </a:lnTo>
                    <a:lnTo>
                      <a:pt x="67" y="91"/>
                    </a:lnTo>
                    <a:lnTo>
                      <a:pt x="78" y="91"/>
                    </a:lnTo>
                    <a:lnTo>
                      <a:pt x="87" y="91"/>
                    </a:lnTo>
                    <a:lnTo>
                      <a:pt x="98" y="95"/>
                    </a:lnTo>
                    <a:lnTo>
                      <a:pt x="107" y="97"/>
                    </a:lnTo>
                    <a:lnTo>
                      <a:pt x="114" y="103"/>
                    </a:lnTo>
                    <a:lnTo>
                      <a:pt x="105" y="95"/>
                    </a:lnTo>
                    <a:lnTo>
                      <a:pt x="105" y="85"/>
                    </a:lnTo>
                    <a:lnTo>
                      <a:pt x="107" y="76"/>
                    </a:lnTo>
                    <a:lnTo>
                      <a:pt x="116" y="69"/>
                    </a:lnTo>
                    <a:lnTo>
                      <a:pt x="124" y="64"/>
                    </a:lnTo>
                    <a:lnTo>
                      <a:pt x="132" y="64"/>
                    </a:lnTo>
                    <a:lnTo>
                      <a:pt x="134" y="65"/>
                    </a:lnTo>
                    <a:lnTo>
                      <a:pt x="138" y="69"/>
                    </a:lnTo>
                    <a:lnTo>
                      <a:pt x="140" y="75"/>
                    </a:lnTo>
                    <a:lnTo>
                      <a:pt x="141" y="84"/>
                    </a:lnTo>
                    <a:lnTo>
                      <a:pt x="144" y="83"/>
                    </a:lnTo>
                    <a:lnTo>
                      <a:pt x="148" y="81"/>
                    </a:lnTo>
                    <a:lnTo>
                      <a:pt x="141" y="68"/>
                    </a:lnTo>
                    <a:lnTo>
                      <a:pt x="144" y="57"/>
                    </a:lnTo>
                    <a:lnTo>
                      <a:pt x="149" y="48"/>
                    </a:lnTo>
                    <a:lnTo>
                      <a:pt x="160" y="42"/>
                    </a:lnTo>
                    <a:lnTo>
                      <a:pt x="171" y="37"/>
                    </a:lnTo>
                    <a:lnTo>
                      <a:pt x="184" y="37"/>
                    </a:lnTo>
                    <a:lnTo>
                      <a:pt x="195" y="39"/>
                    </a:lnTo>
                    <a:lnTo>
                      <a:pt x="206" y="48"/>
                    </a:lnTo>
                    <a:lnTo>
                      <a:pt x="205" y="39"/>
                    </a:lnTo>
                    <a:lnTo>
                      <a:pt x="205" y="33"/>
                    </a:lnTo>
                    <a:lnTo>
                      <a:pt x="203" y="26"/>
                    </a:lnTo>
                    <a:lnTo>
                      <a:pt x="203" y="19"/>
                    </a:lnTo>
                    <a:lnTo>
                      <a:pt x="203" y="11"/>
                    </a:lnTo>
                    <a:lnTo>
                      <a:pt x="205" y="6"/>
                    </a:lnTo>
                    <a:lnTo>
                      <a:pt x="207" y="2"/>
                    </a:lnTo>
                    <a:lnTo>
                      <a:pt x="215" y="0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13" name="Freeform 361"/>
              <p:cNvSpPr>
                <a:spLocks/>
              </p:cNvSpPr>
              <p:nvPr/>
            </p:nvSpPr>
            <p:spPr bwMode="auto">
              <a:xfrm>
                <a:off x="1438" y="2324"/>
                <a:ext cx="130" cy="6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8" y="4"/>
                  </a:cxn>
                  <a:cxn ang="0">
                    <a:pos x="24" y="8"/>
                  </a:cxn>
                  <a:cxn ang="0">
                    <a:pos x="31" y="11"/>
                  </a:cxn>
                  <a:cxn ang="0">
                    <a:pos x="39" y="14"/>
                  </a:cxn>
                  <a:cxn ang="0">
                    <a:pos x="46" y="15"/>
                  </a:cxn>
                  <a:cxn ang="0">
                    <a:pos x="54" y="18"/>
                  </a:cxn>
                  <a:cxn ang="0">
                    <a:pos x="62" y="19"/>
                  </a:cxn>
                  <a:cxn ang="0">
                    <a:pos x="70" y="20"/>
                  </a:cxn>
                  <a:cxn ang="0">
                    <a:pos x="77" y="20"/>
                  </a:cxn>
                  <a:cxn ang="0">
                    <a:pos x="85" y="22"/>
                  </a:cxn>
                  <a:cxn ang="0">
                    <a:pos x="92" y="23"/>
                  </a:cxn>
                  <a:cxn ang="0">
                    <a:pos x="100" y="26"/>
                  </a:cxn>
                  <a:cxn ang="0">
                    <a:pos x="107" y="27"/>
                  </a:cxn>
                  <a:cxn ang="0">
                    <a:pos x="115" y="30"/>
                  </a:cxn>
                  <a:cxn ang="0">
                    <a:pos x="122" y="34"/>
                  </a:cxn>
                  <a:cxn ang="0">
                    <a:pos x="130" y="39"/>
                  </a:cxn>
                  <a:cxn ang="0">
                    <a:pos x="123" y="50"/>
                  </a:cxn>
                  <a:cxn ang="0">
                    <a:pos x="118" y="61"/>
                  </a:cxn>
                  <a:cxn ang="0">
                    <a:pos x="109" y="62"/>
                  </a:cxn>
                  <a:cxn ang="0">
                    <a:pos x="101" y="64"/>
                  </a:cxn>
                  <a:cxn ang="0">
                    <a:pos x="95" y="62"/>
                  </a:cxn>
                  <a:cxn ang="0">
                    <a:pos x="89" y="62"/>
                  </a:cxn>
                  <a:cxn ang="0">
                    <a:pos x="77" y="57"/>
                  </a:cxn>
                  <a:cxn ang="0">
                    <a:pos x="65" y="53"/>
                  </a:cxn>
                  <a:cxn ang="0">
                    <a:pos x="53" y="47"/>
                  </a:cxn>
                  <a:cxn ang="0">
                    <a:pos x="43" y="46"/>
                  </a:cxn>
                  <a:cxn ang="0">
                    <a:pos x="31" y="50"/>
                  </a:cxn>
                  <a:cxn ang="0">
                    <a:pos x="22" y="61"/>
                  </a:cxn>
                  <a:cxn ang="0">
                    <a:pos x="11" y="50"/>
                  </a:cxn>
                  <a:cxn ang="0">
                    <a:pos x="0" y="41"/>
                  </a:cxn>
                  <a:cxn ang="0">
                    <a:pos x="0" y="30"/>
                  </a:cxn>
                  <a:cxn ang="0">
                    <a:pos x="4" y="18"/>
                  </a:cxn>
                  <a:cxn ang="0">
                    <a:pos x="8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30" h="64">
                    <a:moveTo>
                      <a:pt x="12" y="0"/>
                    </a:moveTo>
                    <a:lnTo>
                      <a:pt x="18" y="4"/>
                    </a:lnTo>
                    <a:lnTo>
                      <a:pt x="24" y="8"/>
                    </a:lnTo>
                    <a:lnTo>
                      <a:pt x="31" y="11"/>
                    </a:lnTo>
                    <a:lnTo>
                      <a:pt x="39" y="14"/>
                    </a:lnTo>
                    <a:lnTo>
                      <a:pt x="46" y="15"/>
                    </a:lnTo>
                    <a:lnTo>
                      <a:pt x="54" y="18"/>
                    </a:lnTo>
                    <a:lnTo>
                      <a:pt x="62" y="19"/>
                    </a:lnTo>
                    <a:lnTo>
                      <a:pt x="70" y="20"/>
                    </a:lnTo>
                    <a:lnTo>
                      <a:pt x="77" y="20"/>
                    </a:lnTo>
                    <a:lnTo>
                      <a:pt x="85" y="22"/>
                    </a:lnTo>
                    <a:lnTo>
                      <a:pt x="92" y="23"/>
                    </a:lnTo>
                    <a:lnTo>
                      <a:pt x="100" y="26"/>
                    </a:lnTo>
                    <a:lnTo>
                      <a:pt x="107" y="27"/>
                    </a:lnTo>
                    <a:lnTo>
                      <a:pt x="115" y="30"/>
                    </a:lnTo>
                    <a:lnTo>
                      <a:pt x="122" y="34"/>
                    </a:lnTo>
                    <a:lnTo>
                      <a:pt x="130" y="39"/>
                    </a:lnTo>
                    <a:lnTo>
                      <a:pt x="123" y="50"/>
                    </a:lnTo>
                    <a:lnTo>
                      <a:pt x="118" y="61"/>
                    </a:lnTo>
                    <a:lnTo>
                      <a:pt x="109" y="62"/>
                    </a:lnTo>
                    <a:lnTo>
                      <a:pt x="101" y="64"/>
                    </a:lnTo>
                    <a:lnTo>
                      <a:pt x="95" y="62"/>
                    </a:lnTo>
                    <a:lnTo>
                      <a:pt x="89" y="62"/>
                    </a:lnTo>
                    <a:lnTo>
                      <a:pt x="77" y="57"/>
                    </a:lnTo>
                    <a:lnTo>
                      <a:pt x="65" y="53"/>
                    </a:lnTo>
                    <a:lnTo>
                      <a:pt x="53" y="47"/>
                    </a:lnTo>
                    <a:lnTo>
                      <a:pt x="43" y="46"/>
                    </a:lnTo>
                    <a:lnTo>
                      <a:pt x="31" y="50"/>
                    </a:lnTo>
                    <a:lnTo>
                      <a:pt x="22" y="61"/>
                    </a:lnTo>
                    <a:lnTo>
                      <a:pt x="11" y="50"/>
                    </a:lnTo>
                    <a:lnTo>
                      <a:pt x="0" y="41"/>
                    </a:lnTo>
                    <a:lnTo>
                      <a:pt x="0" y="30"/>
                    </a:lnTo>
                    <a:lnTo>
                      <a:pt x="4" y="18"/>
                    </a:lnTo>
                    <a:lnTo>
                      <a:pt x="8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14" name="Freeform 362"/>
              <p:cNvSpPr>
                <a:spLocks/>
              </p:cNvSpPr>
              <p:nvPr/>
            </p:nvSpPr>
            <p:spPr bwMode="auto">
              <a:xfrm>
                <a:off x="1827" y="2379"/>
                <a:ext cx="35" cy="2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0" y="2"/>
                  </a:cxn>
                  <a:cxn ang="0">
                    <a:pos x="19" y="6"/>
                  </a:cxn>
                  <a:cxn ang="0">
                    <a:pos x="27" y="7"/>
                  </a:cxn>
                  <a:cxn ang="0">
                    <a:pos x="35" y="10"/>
                  </a:cxn>
                  <a:cxn ang="0">
                    <a:pos x="31" y="13"/>
                  </a:cxn>
                  <a:cxn ang="0">
                    <a:pos x="24" y="17"/>
                  </a:cxn>
                  <a:cxn ang="0">
                    <a:pos x="17" y="21"/>
                  </a:cxn>
                  <a:cxn ang="0">
                    <a:pos x="13" y="25"/>
                  </a:cxn>
                  <a:cxn ang="0">
                    <a:pos x="8" y="22"/>
                  </a:cxn>
                  <a:cxn ang="0">
                    <a:pos x="4" y="14"/>
                  </a:cxn>
                  <a:cxn ang="0">
                    <a:pos x="0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35" h="25">
                    <a:moveTo>
                      <a:pt x="6" y="0"/>
                    </a:moveTo>
                    <a:lnTo>
                      <a:pt x="10" y="2"/>
                    </a:lnTo>
                    <a:lnTo>
                      <a:pt x="19" y="6"/>
                    </a:lnTo>
                    <a:lnTo>
                      <a:pt x="27" y="7"/>
                    </a:lnTo>
                    <a:lnTo>
                      <a:pt x="35" y="10"/>
                    </a:lnTo>
                    <a:lnTo>
                      <a:pt x="31" y="13"/>
                    </a:lnTo>
                    <a:lnTo>
                      <a:pt x="24" y="17"/>
                    </a:lnTo>
                    <a:lnTo>
                      <a:pt x="17" y="21"/>
                    </a:lnTo>
                    <a:lnTo>
                      <a:pt x="13" y="25"/>
                    </a:lnTo>
                    <a:lnTo>
                      <a:pt x="8" y="22"/>
                    </a:lnTo>
                    <a:lnTo>
                      <a:pt x="4" y="14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15" name="Freeform 363"/>
              <p:cNvSpPr>
                <a:spLocks/>
              </p:cNvSpPr>
              <p:nvPr/>
            </p:nvSpPr>
            <p:spPr bwMode="auto">
              <a:xfrm>
                <a:off x="1106" y="2416"/>
                <a:ext cx="30" cy="3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9" y="1"/>
                  </a:cxn>
                  <a:cxn ang="0">
                    <a:pos x="25" y="8"/>
                  </a:cxn>
                  <a:cxn ang="0">
                    <a:pos x="27" y="15"/>
                  </a:cxn>
                  <a:cxn ang="0">
                    <a:pos x="30" y="24"/>
                  </a:cxn>
                  <a:cxn ang="0">
                    <a:pos x="27" y="31"/>
                  </a:cxn>
                  <a:cxn ang="0">
                    <a:pos x="23" y="36"/>
                  </a:cxn>
                  <a:cxn ang="0">
                    <a:pos x="18" y="36"/>
                  </a:cxn>
                  <a:cxn ang="0">
                    <a:pos x="14" y="36"/>
                  </a:cxn>
                  <a:cxn ang="0">
                    <a:pos x="7" y="35"/>
                  </a:cxn>
                  <a:cxn ang="0">
                    <a:pos x="0" y="32"/>
                  </a:cxn>
                  <a:cxn ang="0">
                    <a:pos x="0" y="21"/>
                  </a:cxn>
                  <a:cxn ang="0">
                    <a:pos x="4" y="12"/>
                  </a:cxn>
                  <a:cxn ang="0">
                    <a:pos x="9" y="3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30" h="36">
                    <a:moveTo>
                      <a:pt x="13" y="0"/>
                    </a:moveTo>
                    <a:lnTo>
                      <a:pt x="19" y="1"/>
                    </a:lnTo>
                    <a:lnTo>
                      <a:pt x="25" y="8"/>
                    </a:lnTo>
                    <a:lnTo>
                      <a:pt x="27" y="15"/>
                    </a:lnTo>
                    <a:lnTo>
                      <a:pt x="30" y="24"/>
                    </a:lnTo>
                    <a:lnTo>
                      <a:pt x="27" y="31"/>
                    </a:lnTo>
                    <a:lnTo>
                      <a:pt x="23" y="36"/>
                    </a:lnTo>
                    <a:lnTo>
                      <a:pt x="18" y="36"/>
                    </a:lnTo>
                    <a:lnTo>
                      <a:pt x="14" y="36"/>
                    </a:lnTo>
                    <a:lnTo>
                      <a:pt x="7" y="35"/>
                    </a:lnTo>
                    <a:lnTo>
                      <a:pt x="0" y="32"/>
                    </a:lnTo>
                    <a:lnTo>
                      <a:pt x="0" y="21"/>
                    </a:lnTo>
                    <a:lnTo>
                      <a:pt x="4" y="12"/>
                    </a:lnTo>
                    <a:lnTo>
                      <a:pt x="9" y="3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16" name="Freeform 364"/>
              <p:cNvSpPr>
                <a:spLocks/>
              </p:cNvSpPr>
              <p:nvPr/>
            </p:nvSpPr>
            <p:spPr bwMode="auto">
              <a:xfrm>
                <a:off x="1098" y="2466"/>
                <a:ext cx="77" cy="174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9" y="1"/>
                  </a:cxn>
                  <a:cxn ang="0">
                    <a:pos x="33" y="6"/>
                  </a:cxn>
                  <a:cxn ang="0">
                    <a:pos x="34" y="15"/>
                  </a:cxn>
                  <a:cxn ang="0">
                    <a:pos x="35" y="25"/>
                  </a:cxn>
                  <a:cxn ang="0">
                    <a:pos x="34" y="35"/>
                  </a:cxn>
                  <a:cxn ang="0">
                    <a:pos x="34" y="43"/>
                  </a:cxn>
                  <a:cxn ang="0">
                    <a:pos x="38" y="50"/>
                  </a:cxn>
                  <a:cxn ang="0">
                    <a:pos x="46" y="52"/>
                  </a:cxn>
                  <a:cxn ang="0">
                    <a:pos x="49" y="43"/>
                  </a:cxn>
                  <a:cxn ang="0">
                    <a:pos x="57" y="35"/>
                  </a:cxn>
                  <a:cxn ang="0">
                    <a:pos x="66" y="28"/>
                  </a:cxn>
                  <a:cxn ang="0">
                    <a:pos x="77" y="25"/>
                  </a:cxn>
                  <a:cxn ang="0">
                    <a:pos x="77" y="33"/>
                  </a:cxn>
                  <a:cxn ang="0">
                    <a:pos x="77" y="42"/>
                  </a:cxn>
                  <a:cxn ang="0">
                    <a:pos x="75" y="50"/>
                  </a:cxn>
                  <a:cxn ang="0">
                    <a:pos x="73" y="58"/>
                  </a:cxn>
                  <a:cxn ang="0">
                    <a:pos x="69" y="64"/>
                  </a:cxn>
                  <a:cxn ang="0">
                    <a:pos x="65" y="73"/>
                  </a:cxn>
                  <a:cxn ang="0">
                    <a:pos x="61" y="79"/>
                  </a:cxn>
                  <a:cxn ang="0">
                    <a:pos x="57" y="87"/>
                  </a:cxn>
                  <a:cxn ang="0">
                    <a:pos x="52" y="94"/>
                  </a:cxn>
                  <a:cxn ang="0">
                    <a:pos x="48" y="101"/>
                  </a:cxn>
                  <a:cxn ang="0">
                    <a:pos x="44" y="109"/>
                  </a:cxn>
                  <a:cxn ang="0">
                    <a:pos x="42" y="117"/>
                  </a:cxn>
                  <a:cxn ang="0">
                    <a:pos x="38" y="124"/>
                  </a:cxn>
                  <a:cxn ang="0">
                    <a:pos x="38" y="132"/>
                  </a:cxn>
                  <a:cxn ang="0">
                    <a:pos x="37" y="141"/>
                  </a:cxn>
                  <a:cxn ang="0">
                    <a:pos x="39" y="151"/>
                  </a:cxn>
                  <a:cxn ang="0">
                    <a:pos x="30" y="162"/>
                  </a:cxn>
                  <a:cxn ang="0">
                    <a:pos x="22" y="174"/>
                  </a:cxn>
                  <a:cxn ang="0">
                    <a:pos x="10" y="163"/>
                  </a:cxn>
                  <a:cxn ang="0">
                    <a:pos x="2" y="152"/>
                  </a:cxn>
                  <a:cxn ang="0">
                    <a:pos x="4" y="144"/>
                  </a:cxn>
                  <a:cxn ang="0">
                    <a:pos x="11" y="135"/>
                  </a:cxn>
                  <a:cxn ang="0">
                    <a:pos x="18" y="125"/>
                  </a:cxn>
                  <a:cxn ang="0">
                    <a:pos x="25" y="120"/>
                  </a:cxn>
                  <a:cxn ang="0">
                    <a:pos x="17" y="113"/>
                  </a:cxn>
                  <a:cxn ang="0">
                    <a:pos x="12" y="106"/>
                  </a:cxn>
                  <a:cxn ang="0">
                    <a:pos x="8" y="98"/>
                  </a:cxn>
                  <a:cxn ang="0">
                    <a:pos x="6" y="91"/>
                  </a:cxn>
                  <a:cxn ang="0">
                    <a:pos x="2" y="82"/>
                  </a:cxn>
                  <a:cxn ang="0">
                    <a:pos x="0" y="74"/>
                  </a:cxn>
                  <a:cxn ang="0">
                    <a:pos x="0" y="66"/>
                  </a:cxn>
                  <a:cxn ang="0">
                    <a:pos x="0" y="58"/>
                  </a:cxn>
                  <a:cxn ang="0">
                    <a:pos x="0" y="48"/>
                  </a:cxn>
                  <a:cxn ang="0">
                    <a:pos x="0" y="40"/>
                  </a:cxn>
                  <a:cxn ang="0">
                    <a:pos x="2" y="32"/>
                  </a:cxn>
                  <a:cxn ang="0">
                    <a:pos x="6" y="24"/>
                  </a:cxn>
                  <a:cxn ang="0">
                    <a:pos x="11" y="9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77" h="174">
                    <a:moveTo>
                      <a:pt x="21" y="0"/>
                    </a:moveTo>
                    <a:lnTo>
                      <a:pt x="29" y="1"/>
                    </a:lnTo>
                    <a:lnTo>
                      <a:pt x="33" y="6"/>
                    </a:lnTo>
                    <a:lnTo>
                      <a:pt x="34" y="15"/>
                    </a:lnTo>
                    <a:lnTo>
                      <a:pt x="35" y="25"/>
                    </a:lnTo>
                    <a:lnTo>
                      <a:pt x="34" y="35"/>
                    </a:lnTo>
                    <a:lnTo>
                      <a:pt x="34" y="43"/>
                    </a:lnTo>
                    <a:lnTo>
                      <a:pt x="38" y="50"/>
                    </a:lnTo>
                    <a:lnTo>
                      <a:pt x="46" y="52"/>
                    </a:lnTo>
                    <a:lnTo>
                      <a:pt x="49" y="43"/>
                    </a:lnTo>
                    <a:lnTo>
                      <a:pt x="57" y="35"/>
                    </a:lnTo>
                    <a:lnTo>
                      <a:pt x="66" y="28"/>
                    </a:lnTo>
                    <a:lnTo>
                      <a:pt x="77" y="25"/>
                    </a:lnTo>
                    <a:lnTo>
                      <a:pt x="77" y="33"/>
                    </a:lnTo>
                    <a:lnTo>
                      <a:pt x="77" y="42"/>
                    </a:lnTo>
                    <a:lnTo>
                      <a:pt x="75" y="50"/>
                    </a:lnTo>
                    <a:lnTo>
                      <a:pt x="73" y="58"/>
                    </a:lnTo>
                    <a:lnTo>
                      <a:pt x="69" y="64"/>
                    </a:lnTo>
                    <a:lnTo>
                      <a:pt x="65" y="73"/>
                    </a:lnTo>
                    <a:lnTo>
                      <a:pt x="61" y="79"/>
                    </a:lnTo>
                    <a:lnTo>
                      <a:pt x="57" y="87"/>
                    </a:lnTo>
                    <a:lnTo>
                      <a:pt x="52" y="94"/>
                    </a:lnTo>
                    <a:lnTo>
                      <a:pt x="48" y="101"/>
                    </a:lnTo>
                    <a:lnTo>
                      <a:pt x="44" y="109"/>
                    </a:lnTo>
                    <a:lnTo>
                      <a:pt x="42" y="117"/>
                    </a:lnTo>
                    <a:lnTo>
                      <a:pt x="38" y="124"/>
                    </a:lnTo>
                    <a:lnTo>
                      <a:pt x="38" y="132"/>
                    </a:lnTo>
                    <a:lnTo>
                      <a:pt x="37" y="141"/>
                    </a:lnTo>
                    <a:lnTo>
                      <a:pt x="39" y="151"/>
                    </a:lnTo>
                    <a:lnTo>
                      <a:pt x="30" y="162"/>
                    </a:lnTo>
                    <a:lnTo>
                      <a:pt x="22" y="174"/>
                    </a:lnTo>
                    <a:lnTo>
                      <a:pt x="10" y="163"/>
                    </a:lnTo>
                    <a:lnTo>
                      <a:pt x="2" y="152"/>
                    </a:lnTo>
                    <a:lnTo>
                      <a:pt x="4" y="144"/>
                    </a:lnTo>
                    <a:lnTo>
                      <a:pt x="11" y="135"/>
                    </a:lnTo>
                    <a:lnTo>
                      <a:pt x="18" y="125"/>
                    </a:lnTo>
                    <a:lnTo>
                      <a:pt x="25" y="120"/>
                    </a:lnTo>
                    <a:lnTo>
                      <a:pt x="17" y="113"/>
                    </a:lnTo>
                    <a:lnTo>
                      <a:pt x="12" y="106"/>
                    </a:lnTo>
                    <a:lnTo>
                      <a:pt x="8" y="98"/>
                    </a:lnTo>
                    <a:lnTo>
                      <a:pt x="6" y="91"/>
                    </a:lnTo>
                    <a:lnTo>
                      <a:pt x="2" y="82"/>
                    </a:lnTo>
                    <a:lnTo>
                      <a:pt x="0" y="74"/>
                    </a:lnTo>
                    <a:lnTo>
                      <a:pt x="0" y="66"/>
                    </a:lnTo>
                    <a:lnTo>
                      <a:pt x="0" y="58"/>
                    </a:lnTo>
                    <a:lnTo>
                      <a:pt x="0" y="48"/>
                    </a:lnTo>
                    <a:lnTo>
                      <a:pt x="0" y="40"/>
                    </a:lnTo>
                    <a:lnTo>
                      <a:pt x="2" y="32"/>
                    </a:lnTo>
                    <a:lnTo>
                      <a:pt x="6" y="24"/>
                    </a:lnTo>
                    <a:lnTo>
                      <a:pt x="11" y="9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17" name="Freeform 365"/>
              <p:cNvSpPr>
                <a:spLocks/>
              </p:cNvSpPr>
              <p:nvPr/>
            </p:nvSpPr>
            <p:spPr bwMode="auto">
              <a:xfrm>
                <a:off x="2219" y="2722"/>
                <a:ext cx="24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12" y="4"/>
                  </a:cxn>
                  <a:cxn ang="0">
                    <a:pos x="18" y="7"/>
                  </a:cxn>
                  <a:cxn ang="0">
                    <a:pos x="24" y="11"/>
                  </a:cxn>
                  <a:cxn ang="0">
                    <a:pos x="24" y="12"/>
                  </a:cxn>
                  <a:cxn ang="0">
                    <a:pos x="23" y="15"/>
                  </a:cxn>
                  <a:cxn ang="0">
                    <a:pos x="18" y="15"/>
                  </a:cxn>
                  <a:cxn ang="0">
                    <a:pos x="14" y="16"/>
                  </a:cxn>
                  <a:cxn ang="0">
                    <a:pos x="7" y="16"/>
                  </a:cxn>
                  <a:cxn ang="0">
                    <a:pos x="0" y="16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4" h="16">
                    <a:moveTo>
                      <a:pt x="0" y="0"/>
                    </a:moveTo>
                    <a:lnTo>
                      <a:pt x="4" y="0"/>
                    </a:lnTo>
                    <a:lnTo>
                      <a:pt x="12" y="4"/>
                    </a:lnTo>
                    <a:lnTo>
                      <a:pt x="18" y="7"/>
                    </a:lnTo>
                    <a:lnTo>
                      <a:pt x="24" y="11"/>
                    </a:lnTo>
                    <a:lnTo>
                      <a:pt x="24" y="12"/>
                    </a:lnTo>
                    <a:lnTo>
                      <a:pt x="23" y="15"/>
                    </a:lnTo>
                    <a:lnTo>
                      <a:pt x="18" y="15"/>
                    </a:lnTo>
                    <a:lnTo>
                      <a:pt x="14" y="16"/>
                    </a:lnTo>
                    <a:lnTo>
                      <a:pt x="7" y="16"/>
                    </a:lnTo>
                    <a:lnTo>
                      <a:pt x="0" y="16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18" name="Freeform 366"/>
              <p:cNvSpPr>
                <a:spLocks/>
              </p:cNvSpPr>
              <p:nvPr/>
            </p:nvSpPr>
            <p:spPr bwMode="auto">
              <a:xfrm>
                <a:off x="2171" y="2754"/>
                <a:ext cx="56" cy="111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7" y="10"/>
                  </a:cxn>
                  <a:cxn ang="0">
                    <a:pos x="35" y="22"/>
                  </a:cxn>
                  <a:cxn ang="0">
                    <a:pos x="41" y="34"/>
                  </a:cxn>
                  <a:cxn ang="0">
                    <a:pos x="47" y="48"/>
                  </a:cxn>
                  <a:cxn ang="0">
                    <a:pos x="49" y="60"/>
                  </a:cxn>
                  <a:cxn ang="0">
                    <a:pos x="52" y="75"/>
                  </a:cxn>
                  <a:cxn ang="0">
                    <a:pos x="52" y="81"/>
                  </a:cxn>
                  <a:cxn ang="0">
                    <a:pos x="54" y="88"/>
                  </a:cxn>
                  <a:cxn ang="0">
                    <a:pos x="55" y="96"/>
                  </a:cxn>
                  <a:cxn ang="0">
                    <a:pos x="56" y="104"/>
                  </a:cxn>
                  <a:cxn ang="0">
                    <a:pos x="52" y="106"/>
                  </a:cxn>
                  <a:cxn ang="0">
                    <a:pos x="48" y="111"/>
                  </a:cxn>
                  <a:cxn ang="0">
                    <a:pos x="35" y="97"/>
                  </a:cxn>
                  <a:cxn ang="0">
                    <a:pos x="22" y="85"/>
                  </a:cxn>
                  <a:cxn ang="0">
                    <a:pos x="13" y="72"/>
                  </a:cxn>
                  <a:cxn ang="0">
                    <a:pos x="6" y="60"/>
                  </a:cxn>
                  <a:cxn ang="0">
                    <a:pos x="2" y="52"/>
                  </a:cxn>
                  <a:cxn ang="0">
                    <a:pos x="1" y="45"/>
                  </a:cxn>
                  <a:cxn ang="0">
                    <a:pos x="0" y="37"/>
                  </a:cxn>
                  <a:cxn ang="0">
                    <a:pos x="1" y="30"/>
                  </a:cxn>
                  <a:cxn ang="0">
                    <a:pos x="2" y="22"/>
                  </a:cxn>
                  <a:cxn ang="0">
                    <a:pos x="6" y="15"/>
                  </a:cxn>
                  <a:cxn ang="0">
                    <a:pos x="10" y="7"/>
                  </a:cxn>
                  <a:cxn ang="0">
                    <a:pos x="17" y="0"/>
                  </a:cxn>
                  <a:cxn ang="0">
                    <a:pos x="17" y="0"/>
                  </a:cxn>
                </a:cxnLst>
                <a:rect l="0" t="0" r="r" b="b"/>
                <a:pathLst>
                  <a:path w="56" h="111">
                    <a:moveTo>
                      <a:pt x="17" y="0"/>
                    </a:moveTo>
                    <a:lnTo>
                      <a:pt x="27" y="10"/>
                    </a:lnTo>
                    <a:lnTo>
                      <a:pt x="35" y="22"/>
                    </a:lnTo>
                    <a:lnTo>
                      <a:pt x="41" y="34"/>
                    </a:lnTo>
                    <a:lnTo>
                      <a:pt x="47" y="48"/>
                    </a:lnTo>
                    <a:lnTo>
                      <a:pt x="49" y="60"/>
                    </a:lnTo>
                    <a:lnTo>
                      <a:pt x="52" y="75"/>
                    </a:lnTo>
                    <a:lnTo>
                      <a:pt x="52" y="81"/>
                    </a:lnTo>
                    <a:lnTo>
                      <a:pt x="54" y="88"/>
                    </a:lnTo>
                    <a:lnTo>
                      <a:pt x="55" y="96"/>
                    </a:lnTo>
                    <a:lnTo>
                      <a:pt x="56" y="104"/>
                    </a:lnTo>
                    <a:lnTo>
                      <a:pt x="52" y="106"/>
                    </a:lnTo>
                    <a:lnTo>
                      <a:pt x="48" y="111"/>
                    </a:lnTo>
                    <a:lnTo>
                      <a:pt x="35" y="97"/>
                    </a:lnTo>
                    <a:lnTo>
                      <a:pt x="22" y="85"/>
                    </a:lnTo>
                    <a:lnTo>
                      <a:pt x="13" y="72"/>
                    </a:lnTo>
                    <a:lnTo>
                      <a:pt x="6" y="60"/>
                    </a:lnTo>
                    <a:lnTo>
                      <a:pt x="2" y="52"/>
                    </a:lnTo>
                    <a:lnTo>
                      <a:pt x="1" y="45"/>
                    </a:lnTo>
                    <a:lnTo>
                      <a:pt x="0" y="37"/>
                    </a:lnTo>
                    <a:lnTo>
                      <a:pt x="1" y="30"/>
                    </a:lnTo>
                    <a:lnTo>
                      <a:pt x="2" y="22"/>
                    </a:lnTo>
                    <a:lnTo>
                      <a:pt x="6" y="15"/>
                    </a:lnTo>
                    <a:lnTo>
                      <a:pt x="10" y="7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19" name="Freeform 367"/>
              <p:cNvSpPr>
                <a:spLocks/>
              </p:cNvSpPr>
              <p:nvPr/>
            </p:nvSpPr>
            <p:spPr bwMode="auto">
              <a:xfrm>
                <a:off x="2251" y="2955"/>
                <a:ext cx="64" cy="381"/>
              </a:xfrm>
              <a:custGeom>
                <a:avLst/>
                <a:gdLst/>
                <a:ahLst/>
                <a:cxnLst>
                  <a:cxn ang="0">
                    <a:pos x="18" y="10"/>
                  </a:cxn>
                  <a:cxn ang="0">
                    <a:pos x="27" y="33"/>
                  </a:cxn>
                  <a:cxn ang="0">
                    <a:pos x="33" y="58"/>
                  </a:cxn>
                  <a:cxn ang="0">
                    <a:pos x="37" y="87"/>
                  </a:cxn>
                  <a:cxn ang="0">
                    <a:pos x="38" y="115"/>
                  </a:cxn>
                  <a:cxn ang="0">
                    <a:pos x="38" y="143"/>
                  </a:cxn>
                  <a:cxn ang="0">
                    <a:pos x="40" y="172"/>
                  </a:cxn>
                  <a:cxn ang="0">
                    <a:pos x="44" y="199"/>
                  </a:cxn>
                  <a:cxn ang="0">
                    <a:pos x="48" y="223"/>
                  </a:cxn>
                  <a:cxn ang="0">
                    <a:pos x="49" y="243"/>
                  </a:cxn>
                  <a:cxn ang="0">
                    <a:pos x="50" y="263"/>
                  </a:cxn>
                  <a:cxn ang="0">
                    <a:pos x="53" y="284"/>
                  </a:cxn>
                  <a:cxn ang="0">
                    <a:pos x="56" y="304"/>
                  </a:cxn>
                  <a:cxn ang="0">
                    <a:pos x="58" y="324"/>
                  </a:cxn>
                  <a:cxn ang="0">
                    <a:pos x="61" y="346"/>
                  </a:cxn>
                  <a:cxn ang="0">
                    <a:pos x="63" y="367"/>
                  </a:cxn>
                  <a:cxn ang="0">
                    <a:pos x="57" y="379"/>
                  </a:cxn>
                  <a:cxn ang="0">
                    <a:pos x="44" y="379"/>
                  </a:cxn>
                  <a:cxn ang="0">
                    <a:pos x="32" y="369"/>
                  </a:cxn>
                  <a:cxn ang="0">
                    <a:pos x="25" y="346"/>
                  </a:cxn>
                  <a:cxn ang="0">
                    <a:pos x="22" y="323"/>
                  </a:cxn>
                  <a:cxn ang="0">
                    <a:pos x="22" y="298"/>
                  </a:cxn>
                  <a:cxn ang="0">
                    <a:pos x="21" y="275"/>
                  </a:cxn>
                  <a:cxn ang="0">
                    <a:pos x="19" y="251"/>
                  </a:cxn>
                  <a:cxn ang="0">
                    <a:pos x="17" y="228"/>
                  </a:cxn>
                  <a:cxn ang="0">
                    <a:pos x="11" y="205"/>
                  </a:cxn>
                  <a:cxn ang="0">
                    <a:pos x="7" y="184"/>
                  </a:cxn>
                  <a:cxn ang="0">
                    <a:pos x="7" y="164"/>
                  </a:cxn>
                  <a:cxn ang="0">
                    <a:pos x="6" y="143"/>
                  </a:cxn>
                  <a:cxn ang="0">
                    <a:pos x="3" y="124"/>
                  </a:cxn>
                  <a:cxn ang="0">
                    <a:pos x="2" y="106"/>
                  </a:cxn>
                  <a:cxn ang="0">
                    <a:pos x="0" y="87"/>
                  </a:cxn>
                  <a:cxn ang="0">
                    <a:pos x="0" y="68"/>
                  </a:cxn>
                  <a:cxn ang="0">
                    <a:pos x="3" y="50"/>
                  </a:cxn>
                  <a:cxn ang="0">
                    <a:pos x="6" y="31"/>
                  </a:cxn>
                  <a:cxn ang="0">
                    <a:pos x="7" y="7"/>
                  </a:cxn>
                  <a:cxn ang="0">
                    <a:pos x="11" y="0"/>
                  </a:cxn>
                </a:cxnLst>
                <a:rect l="0" t="0" r="r" b="b"/>
                <a:pathLst>
                  <a:path w="64" h="381">
                    <a:moveTo>
                      <a:pt x="11" y="0"/>
                    </a:moveTo>
                    <a:lnTo>
                      <a:pt x="18" y="10"/>
                    </a:lnTo>
                    <a:lnTo>
                      <a:pt x="23" y="21"/>
                    </a:lnTo>
                    <a:lnTo>
                      <a:pt x="27" y="33"/>
                    </a:lnTo>
                    <a:lnTo>
                      <a:pt x="32" y="46"/>
                    </a:lnTo>
                    <a:lnTo>
                      <a:pt x="33" y="58"/>
                    </a:lnTo>
                    <a:lnTo>
                      <a:pt x="36" y="73"/>
                    </a:lnTo>
                    <a:lnTo>
                      <a:pt x="37" y="87"/>
                    </a:lnTo>
                    <a:lnTo>
                      <a:pt x="38" y="101"/>
                    </a:lnTo>
                    <a:lnTo>
                      <a:pt x="38" y="115"/>
                    </a:lnTo>
                    <a:lnTo>
                      <a:pt x="38" y="130"/>
                    </a:lnTo>
                    <a:lnTo>
                      <a:pt x="38" y="143"/>
                    </a:lnTo>
                    <a:lnTo>
                      <a:pt x="40" y="158"/>
                    </a:lnTo>
                    <a:lnTo>
                      <a:pt x="40" y="172"/>
                    </a:lnTo>
                    <a:lnTo>
                      <a:pt x="41" y="185"/>
                    </a:lnTo>
                    <a:lnTo>
                      <a:pt x="44" y="199"/>
                    </a:lnTo>
                    <a:lnTo>
                      <a:pt x="48" y="213"/>
                    </a:lnTo>
                    <a:lnTo>
                      <a:pt x="48" y="223"/>
                    </a:lnTo>
                    <a:lnTo>
                      <a:pt x="48" y="234"/>
                    </a:lnTo>
                    <a:lnTo>
                      <a:pt x="49" y="243"/>
                    </a:lnTo>
                    <a:lnTo>
                      <a:pt x="50" y="254"/>
                    </a:lnTo>
                    <a:lnTo>
                      <a:pt x="50" y="263"/>
                    </a:lnTo>
                    <a:lnTo>
                      <a:pt x="53" y="274"/>
                    </a:lnTo>
                    <a:lnTo>
                      <a:pt x="53" y="284"/>
                    </a:lnTo>
                    <a:lnTo>
                      <a:pt x="56" y="294"/>
                    </a:lnTo>
                    <a:lnTo>
                      <a:pt x="56" y="304"/>
                    </a:lnTo>
                    <a:lnTo>
                      <a:pt x="58" y="315"/>
                    </a:lnTo>
                    <a:lnTo>
                      <a:pt x="58" y="324"/>
                    </a:lnTo>
                    <a:lnTo>
                      <a:pt x="61" y="336"/>
                    </a:lnTo>
                    <a:lnTo>
                      <a:pt x="61" y="346"/>
                    </a:lnTo>
                    <a:lnTo>
                      <a:pt x="63" y="356"/>
                    </a:lnTo>
                    <a:lnTo>
                      <a:pt x="63" y="367"/>
                    </a:lnTo>
                    <a:lnTo>
                      <a:pt x="64" y="379"/>
                    </a:lnTo>
                    <a:lnTo>
                      <a:pt x="57" y="379"/>
                    </a:lnTo>
                    <a:lnTo>
                      <a:pt x="50" y="379"/>
                    </a:lnTo>
                    <a:lnTo>
                      <a:pt x="44" y="379"/>
                    </a:lnTo>
                    <a:lnTo>
                      <a:pt x="38" y="381"/>
                    </a:lnTo>
                    <a:lnTo>
                      <a:pt x="32" y="369"/>
                    </a:lnTo>
                    <a:lnTo>
                      <a:pt x="29" y="358"/>
                    </a:lnTo>
                    <a:lnTo>
                      <a:pt x="25" y="346"/>
                    </a:lnTo>
                    <a:lnTo>
                      <a:pt x="23" y="335"/>
                    </a:lnTo>
                    <a:lnTo>
                      <a:pt x="22" y="323"/>
                    </a:lnTo>
                    <a:lnTo>
                      <a:pt x="22" y="311"/>
                    </a:lnTo>
                    <a:lnTo>
                      <a:pt x="22" y="298"/>
                    </a:lnTo>
                    <a:lnTo>
                      <a:pt x="22" y="288"/>
                    </a:lnTo>
                    <a:lnTo>
                      <a:pt x="21" y="275"/>
                    </a:lnTo>
                    <a:lnTo>
                      <a:pt x="21" y="263"/>
                    </a:lnTo>
                    <a:lnTo>
                      <a:pt x="19" y="251"/>
                    </a:lnTo>
                    <a:lnTo>
                      <a:pt x="19" y="240"/>
                    </a:lnTo>
                    <a:lnTo>
                      <a:pt x="17" y="228"/>
                    </a:lnTo>
                    <a:lnTo>
                      <a:pt x="15" y="216"/>
                    </a:lnTo>
                    <a:lnTo>
                      <a:pt x="11" y="205"/>
                    </a:lnTo>
                    <a:lnTo>
                      <a:pt x="9" y="195"/>
                    </a:lnTo>
                    <a:lnTo>
                      <a:pt x="7" y="184"/>
                    </a:lnTo>
                    <a:lnTo>
                      <a:pt x="7" y="174"/>
                    </a:lnTo>
                    <a:lnTo>
                      <a:pt x="7" y="164"/>
                    </a:lnTo>
                    <a:lnTo>
                      <a:pt x="7" y="154"/>
                    </a:lnTo>
                    <a:lnTo>
                      <a:pt x="6" y="143"/>
                    </a:lnTo>
                    <a:lnTo>
                      <a:pt x="5" y="135"/>
                    </a:lnTo>
                    <a:lnTo>
                      <a:pt x="3" y="124"/>
                    </a:lnTo>
                    <a:lnTo>
                      <a:pt x="3" y="116"/>
                    </a:lnTo>
                    <a:lnTo>
                      <a:pt x="2" y="106"/>
                    </a:lnTo>
                    <a:lnTo>
                      <a:pt x="0" y="96"/>
                    </a:lnTo>
                    <a:lnTo>
                      <a:pt x="0" y="87"/>
                    </a:lnTo>
                    <a:lnTo>
                      <a:pt x="0" y="77"/>
                    </a:lnTo>
                    <a:lnTo>
                      <a:pt x="0" y="68"/>
                    </a:lnTo>
                    <a:lnTo>
                      <a:pt x="2" y="58"/>
                    </a:lnTo>
                    <a:lnTo>
                      <a:pt x="3" y="50"/>
                    </a:lnTo>
                    <a:lnTo>
                      <a:pt x="7" y="42"/>
                    </a:lnTo>
                    <a:lnTo>
                      <a:pt x="6" y="31"/>
                    </a:lnTo>
                    <a:lnTo>
                      <a:pt x="6" y="19"/>
                    </a:lnTo>
                    <a:lnTo>
                      <a:pt x="7" y="7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20" name="Freeform 368"/>
              <p:cNvSpPr>
                <a:spLocks/>
              </p:cNvSpPr>
              <p:nvPr/>
            </p:nvSpPr>
            <p:spPr bwMode="auto">
              <a:xfrm>
                <a:off x="931" y="2015"/>
                <a:ext cx="1454" cy="336"/>
              </a:xfrm>
              <a:custGeom>
                <a:avLst/>
                <a:gdLst/>
                <a:ahLst/>
                <a:cxnLst>
                  <a:cxn ang="0">
                    <a:pos x="390" y="0"/>
                  </a:cxn>
                  <a:cxn ang="0">
                    <a:pos x="197" y="132"/>
                  </a:cxn>
                  <a:cxn ang="0">
                    <a:pos x="0" y="278"/>
                  </a:cxn>
                  <a:cxn ang="0">
                    <a:pos x="519" y="283"/>
                  </a:cxn>
                  <a:cxn ang="0">
                    <a:pos x="1454" y="336"/>
                  </a:cxn>
                  <a:cxn ang="0">
                    <a:pos x="1399" y="297"/>
                  </a:cxn>
                  <a:cxn ang="0">
                    <a:pos x="668" y="65"/>
                  </a:cxn>
                  <a:cxn ang="0">
                    <a:pos x="390" y="0"/>
                  </a:cxn>
                  <a:cxn ang="0">
                    <a:pos x="390" y="0"/>
                  </a:cxn>
                </a:cxnLst>
                <a:rect l="0" t="0" r="r" b="b"/>
                <a:pathLst>
                  <a:path w="1454" h="336">
                    <a:moveTo>
                      <a:pt x="390" y="0"/>
                    </a:moveTo>
                    <a:lnTo>
                      <a:pt x="197" y="132"/>
                    </a:lnTo>
                    <a:lnTo>
                      <a:pt x="0" y="278"/>
                    </a:lnTo>
                    <a:lnTo>
                      <a:pt x="519" y="283"/>
                    </a:lnTo>
                    <a:lnTo>
                      <a:pt x="1454" y="336"/>
                    </a:lnTo>
                    <a:lnTo>
                      <a:pt x="1399" y="297"/>
                    </a:lnTo>
                    <a:lnTo>
                      <a:pt x="668" y="65"/>
                    </a:lnTo>
                    <a:lnTo>
                      <a:pt x="390" y="0"/>
                    </a:lnTo>
                    <a:lnTo>
                      <a:pt x="390" y="0"/>
                    </a:lnTo>
                    <a:close/>
                  </a:path>
                </a:pathLst>
              </a:custGeom>
              <a:solidFill>
                <a:srgbClr val="F5757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21" name="Freeform 369"/>
              <p:cNvSpPr>
                <a:spLocks/>
              </p:cNvSpPr>
              <p:nvPr/>
            </p:nvSpPr>
            <p:spPr bwMode="auto">
              <a:xfrm>
                <a:off x="1289" y="2079"/>
                <a:ext cx="148" cy="148"/>
              </a:xfrm>
              <a:custGeom>
                <a:avLst/>
                <a:gdLst/>
                <a:ahLst/>
                <a:cxnLst>
                  <a:cxn ang="0">
                    <a:pos x="74" y="148"/>
                  </a:cxn>
                  <a:cxn ang="0">
                    <a:pos x="87" y="145"/>
                  </a:cxn>
                  <a:cxn ang="0">
                    <a:pos x="101" y="141"/>
                  </a:cxn>
                  <a:cxn ang="0">
                    <a:pos x="113" y="133"/>
                  </a:cxn>
                  <a:cxn ang="0">
                    <a:pos x="125" y="125"/>
                  </a:cxn>
                  <a:cxn ang="0">
                    <a:pos x="133" y="113"/>
                  </a:cxn>
                  <a:cxn ang="0">
                    <a:pos x="141" y="101"/>
                  </a:cxn>
                  <a:cxn ang="0">
                    <a:pos x="145" y="87"/>
                  </a:cxn>
                  <a:cxn ang="0">
                    <a:pos x="148" y="74"/>
                  </a:cxn>
                  <a:cxn ang="0">
                    <a:pos x="147" y="66"/>
                  </a:cxn>
                  <a:cxn ang="0">
                    <a:pos x="145" y="58"/>
                  </a:cxn>
                  <a:cxn ang="0">
                    <a:pos x="142" y="50"/>
                  </a:cxn>
                  <a:cxn ang="0">
                    <a:pos x="141" y="43"/>
                  </a:cxn>
                  <a:cxn ang="0">
                    <a:pos x="133" y="31"/>
                  </a:cxn>
                  <a:cxn ang="0">
                    <a:pos x="125" y="20"/>
                  </a:cxn>
                  <a:cxn ang="0">
                    <a:pos x="113" y="10"/>
                  </a:cxn>
                  <a:cxn ang="0">
                    <a:pos x="101" y="5"/>
                  </a:cxn>
                  <a:cxn ang="0">
                    <a:pos x="87" y="0"/>
                  </a:cxn>
                  <a:cxn ang="0">
                    <a:pos x="74" y="0"/>
                  </a:cxn>
                  <a:cxn ang="0">
                    <a:pos x="66" y="0"/>
                  </a:cxn>
                  <a:cxn ang="0">
                    <a:pos x="58" y="0"/>
                  </a:cxn>
                  <a:cxn ang="0">
                    <a:pos x="49" y="1"/>
                  </a:cxn>
                  <a:cxn ang="0">
                    <a:pos x="43" y="5"/>
                  </a:cxn>
                  <a:cxn ang="0">
                    <a:pos x="31" y="10"/>
                  </a:cxn>
                  <a:cxn ang="0">
                    <a:pos x="20" y="20"/>
                  </a:cxn>
                  <a:cxn ang="0">
                    <a:pos x="10" y="31"/>
                  </a:cxn>
                  <a:cxn ang="0">
                    <a:pos x="4" y="43"/>
                  </a:cxn>
                  <a:cxn ang="0">
                    <a:pos x="1" y="50"/>
                  </a:cxn>
                  <a:cxn ang="0">
                    <a:pos x="0" y="58"/>
                  </a:cxn>
                  <a:cxn ang="0">
                    <a:pos x="0" y="66"/>
                  </a:cxn>
                  <a:cxn ang="0">
                    <a:pos x="0" y="74"/>
                  </a:cxn>
                  <a:cxn ang="0">
                    <a:pos x="0" y="87"/>
                  </a:cxn>
                  <a:cxn ang="0">
                    <a:pos x="4" y="101"/>
                  </a:cxn>
                  <a:cxn ang="0">
                    <a:pos x="10" y="113"/>
                  </a:cxn>
                  <a:cxn ang="0">
                    <a:pos x="20" y="125"/>
                  </a:cxn>
                  <a:cxn ang="0">
                    <a:pos x="31" y="133"/>
                  </a:cxn>
                  <a:cxn ang="0">
                    <a:pos x="43" y="141"/>
                  </a:cxn>
                  <a:cxn ang="0">
                    <a:pos x="49" y="143"/>
                  </a:cxn>
                  <a:cxn ang="0">
                    <a:pos x="58" y="145"/>
                  </a:cxn>
                  <a:cxn ang="0">
                    <a:pos x="66" y="147"/>
                  </a:cxn>
                  <a:cxn ang="0">
                    <a:pos x="74" y="148"/>
                  </a:cxn>
                  <a:cxn ang="0">
                    <a:pos x="74" y="148"/>
                  </a:cxn>
                </a:cxnLst>
                <a:rect l="0" t="0" r="r" b="b"/>
                <a:pathLst>
                  <a:path w="148" h="148">
                    <a:moveTo>
                      <a:pt x="74" y="148"/>
                    </a:moveTo>
                    <a:lnTo>
                      <a:pt x="87" y="145"/>
                    </a:lnTo>
                    <a:lnTo>
                      <a:pt x="101" y="141"/>
                    </a:lnTo>
                    <a:lnTo>
                      <a:pt x="113" y="133"/>
                    </a:lnTo>
                    <a:lnTo>
                      <a:pt x="125" y="125"/>
                    </a:lnTo>
                    <a:lnTo>
                      <a:pt x="133" y="113"/>
                    </a:lnTo>
                    <a:lnTo>
                      <a:pt x="141" y="101"/>
                    </a:lnTo>
                    <a:lnTo>
                      <a:pt x="145" y="87"/>
                    </a:lnTo>
                    <a:lnTo>
                      <a:pt x="148" y="74"/>
                    </a:lnTo>
                    <a:lnTo>
                      <a:pt x="147" y="66"/>
                    </a:lnTo>
                    <a:lnTo>
                      <a:pt x="145" y="58"/>
                    </a:lnTo>
                    <a:lnTo>
                      <a:pt x="142" y="50"/>
                    </a:lnTo>
                    <a:lnTo>
                      <a:pt x="141" y="43"/>
                    </a:lnTo>
                    <a:lnTo>
                      <a:pt x="133" y="31"/>
                    </a:lnTo>
                    <a:lnTo>
                      <a:pt x="125" y="20"/>
                    </a:lnTo>
                    <a:lnTo>
                      <a:pt x="113" y="10"/>
                    </a:lnTo>
                    <a:lnTo>
                      <a:pt x="101" y="5"/>
                    </a:lnTo>
                    <a:lnTo>
                      <a:pt x="87" y="0"/>
                    </a:lnTo>
                    <a:lnTo>
                      <a:pt x="74" y="0"/>
                    </a:lnTo>
                    <a:lnTo>
                      <a:pt x="66" y="0"/>
                    </a:lnTo>
                    <a:lnTo>
                      <a:pt x="58" y="0"/>
                    </a:lnTo>
                    <a:lnTo>
                      <a:pt x="49" y="1"/>
                    </a:lnTo>
                    <a:lnTo>
                      <a:pt x="43" y="5"/>
                    </a:lnTo>
                    <a:lnTo>
                      <a:pt x="31" y="10"/>
                    </a:lnTo>
                    <a:lnTo>
                      <a:pt x="20" y="20"/>
                    </a:lnTo>
                    <a:lnTo>
                      <a:pt x="10" y="31"/>
                    </a:lnTo>
                    <a:lnTo>
                      <a:pt x="4" y="43"/>
                    </a:lnTo>
                    <a:lnTo>
                      <a:pt x="1" y="50"/>
                    </a:lnTo>
                    <a:lnTo>
                      <a:pt x="0" y="58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0" y="87"/>
                    </a:lnTo>
                    <a:lnTo>
                      <a:pt x="4" y="101"/>
                    </a:lnTo>
                    <a:lnTo>
                      <a:pt x="10" y="113"/>
                    </a:lnTo>
                    <a:lnTo>
                      <a:pt x="20" y="125"/>
                    </a:lnTo>
                    <a:lnTo>
                      <a:pt x="31" y="133"/>
                    </a:lnTo>
                    <a:lnTo>
                      <a:pt x="43" y="141"/>
                    </a:lnTo>
                    <a:lnTo>
                      <a:pt x="49" y="143"/>
                    </a:lnTo>
                    <a:lnTo>
                      <a:pt x="58" y="145"/>
                    </a:lnTo>
                    <a:lnTo>
                      <a:pt x="66" y="147"/>
                    </a:lnTo>
                    <a:lnTo>
                      <a:pt x="74" y="148"/>
                    </a:lnTo>
                    <a:lnTo>
                      <a:pt x="74" y="148"/>
                    </a:lnTo>
                    <a:close/>
                  </a:path>
                </a:pathLst>
              </a:custGeom>
              <a:solidFill>
                <a:srgbClr val="FFB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22" name="Freeform 370"/>
              <p:cNvSpPr>
                <a:spLocks/>
              </p:cNvSpPr>
              <p:nvPr/>
            </p:nvSpPr>
            <p:spPr bwMode="auto">
              <a:xfrm>
                <a:off x="1310" y="2095"/>
                <a:ext cx="120" cy="121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30" y="0"/>
                  </a:cxn>
                  <a:cxn ang="0">
                    <a:pos x="38" y="1"/>
                  </a:cxn>
                  <a:cxn ang="0">
                    <a:pos x="47" y="3"/>
                  </a:cxn>
                  <a:cxn ang="0">
                    <a:pos x="57" y="5"/>
                  </a:cxn>
                  <a:cxn ang="0">
                    <a:pos x="65" y="8"/>
                  </a:cxn>
                  <a:cxn ang="0">
                    <a:pos x="74" y="12"/>
                  </a:cxn>
                  <a:cxn ang="0">
                    <a:pos x="84" y="16"/>
                  </a:cxn>
                  <a:cxn ang="0">
                    <a:pos x="93" y="21"/>
                  </a:cxn>
                  <a:cxn ang="0">
                    <a:pos x="100" y="25"/>
                  </a:cxn>
                  <a:cxn ang="0">
                    <a:pos x="107" y="32"/>
                  </a:cxn>
                  <a:cxn ang="0">
                    <a:pos x="111" y="38"/>
                  </a:cxn>
                  <a:cxn ang="0">
                    <a:pos x="116" y="46"/>
                  </a:cxn>
                  <a:cxn ang="0">
                    <a:pos x="119" y="54"/>
                  </a:cxn>
                  <a:cxn ang="0">
                    <a:pos x="120" y="62"/>
                  </a:cxn>
                  <a:cxn ang="0">
                    <a:pos x="119" y="71"/>
                  </a:cxn>
                  <a:cxn ang="0">
                    <a:pos x="116" y="83"/>
                  </a:cxn>
                  <a:cxn ang="0">
                    <a:pos x="113" y="94"/>
                  </a:cxn>
                  <a:cxn ang="0">
                    <a:pos x="108" y="104"/>
                  </a:cxn>
                  <a:cxn ang="0">
                    <a:pos x="99" y="112"/>
                  </a:cxn>
                  <a:cxn ang="0">
                    <a:pos x="89" y="119"/>
                  </a:cxn>
                  <a:cxn ang="0">
                    <a:pos x="77" y="121"/>
                  </a:cxn>
                  <a:cxn ang="0">
                    <a:pos x="65" y="121"/>
                  </a:cxn>
                  <a:cxn ang="0">
                    <a:pos x="54" y="119"/>
                  </a:cxn>
                  <a:cxn ang="0">
                    <a:pos x="45" y="114"/>
                  </a:cxn>
                  <a:cxn ang="0">
                    <a:pos x="31" y="113"/>
                  </a:cxn>
                  <a:cxn ang="0">
                    <a:pos x="23" y="112"/>
                  </a:cxn>
                  <a:cxn ang="0">
                    <a:pos x="14" y="108"/>
                  </a:cxn>
                  <a:cxn ang="0">
                    <a:pos x="10" y="104"/>
                  </a:cxn>
                  <a:cxn ang="0">
                    <a:pos x="4" y="96"/>
                  </a:cxn>
                  <a:cxn ang="0">
                    <a:pos x="1" y="89"/>
                  </a:cxn>
                  <a:cxn ang="0">
                    <a:pos x="0" y="79"/>
                  </a:cxn>
                  <a:cxn ang="0">
                    <a:pos x="0" y="71"/>
                  </a:cxn>
                  <a:cxn ang="0">
                    <a:pos x="0" y="61"/>
                  </a:cxn>
                  <a:cxn ang="0">
                    <a:pos x="1" y="51"/>
                  </a:cxn>
                  <a:cxn ang="0">
                    <a:pos x="3" y="40"/>
                  </a:cxn>
                  <a:cxn ang="0">
                    <a:pos x="7" y="31"/>
                  </a:cxn>
                  <a:cxn ang="0">
                    <a:pos x="10" y="21"/>
                  </a:cxn>
                  <a:cxn ang="0">
                    <a:pos x="14" y="13"/>
                  </a:cxn>
                  <a:cxn ang="0">
                    <a:pos x="18" y="5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120" h="121">
                    <a:moveTo>
                      <a:pt x="23" y="0"/>
                    </a:moveTo>
                    <a:lnTo>
                      <a:pt x="30" y="0"/>
                    </a:lnTo>
                    <a:lnTo>
                      <a:pt x="38" y="1"/>
                    </a:lnTo>
                    <a:lnTo>
                      <a:pt x="47" y="3"/>
                    </a:lnTo>
                    <a:lnTo>
                      <a:pt x="57" y="5"/>
                    </a:lnTo>
                    <a:lnTo>
                      <a:pt x="65" y="8"/>
                    </a:lnTo>
                    <a:lnTo>
                      <a:pt x="74" y="12"/>
                    </a:lnTo>
                    <a:lnTo>
                      <a:pt x="84" y="16"/>
                    </a:lnTo>
                    <a:lnTo>
                      <a:pt x="93" y="21"/>
                    </a:lnTo>
                    <a:lnTo>
                      <a:pt x="100" y="25"/>
                    </a:lnTo>
                    <a:lnTo>
                      <a:pt x="107" y="32"/>
                    </a:lnTo>
                    <a:lnTo>
                      <a:pt x="111" y="38"/>
                    </a:lnTo>
                    <a:lnTo>
                      <a:pt x="116" y="46"/>
                    </a:lnTo>
                    <a:lnTo>
                      <a:pt x="119" y="54"/>
                    </a:lnTo>
                    <a:lnTo>
                      <a:pt x="120" y="62"/>
                    </a:lnTo>
                    <a:lnTo>
                      <a:pt x="119" y="71"/>
                    </a:lnTo>
                    <a:lnTo>
                      <a:pt x="116" y="83"/>
                    </a:lnTo>
                    <a:lnTo>
                      <a:pt x="113" y="94"/>
                    </a:lnTo>
                    <a:lnTo>
                      <a:pt x="108" y="104"/>
                    </a:lnTo>
                    <a:lnTo>
                      <a:pt x="99" y="112"/>
                    </a:lnTo>
                    <a:lnTo>
                      <a:pt x="89" y="119"/>
                    </a:lnTo>
                    <a:lnTo>
                      <a:pt x="77" y="121"/>
                    </a:lnTo>
                    <a:lnTo>
                      <a:pt x="65" y="121"/>
                    </a:lnTo>
                    <a:lnTo>
                      <a:pt x="54" y="119"/>
                    </a:lnTo>
                    <a:lnTo>
                      <a:pt x="45" y="114"/>
                    </a:lnTo>
                    <a:lnTo>
                      <a:pt x="31" y="113"/>
                    </a:lnTo>
                    <a:lnTo>
                      <a:pt x="23" y="112"/>
                    </a:lnTo>
                    <a:lnTo>
                      <a:pt x="14" y="108"/>
                    </a:lnTo>
                    <a:lnTo>
                      <a:pt x="10" y="104"/>
                    </a:lnTo>
                    <a:lnTo>
                      <a:pt x="4" y="96"/>
                    </a:lnTo>
                    <a:lnTo>
                      <a:pt x="1" y="89"/>
                    </a:lnTo>
                    <a:lnTo>
                      <a:pt x="0" y="79"/>
                    </a:lnTo>
                    <a:lnTo>
                      <a:pt x="0" y="71"/>
                    </a:lnTo>
                    <a:lnTo>
                      <a:pt x="0" y="61"/>
                    </a:lnTo>
                    <a:lnTo>
                      <a:pt x="1" y="51"/>
                    </a:lnTo>
                    <a:lnTo>
                      <a:pt x="3" y="40"/>
                    </a:lnTo>
                    <a:lnTo>
                      <a:pt x="7" y="31"/>
                    </a:lnTo>
                    <a:lnTo>
                      <a:pt x="10" y="21"/>
                    </a:lnTo>
                    <a:lnTo>
                      <a:pt x="14" y="13"/>
                    </a:lnTo>
                    <a:lnTo>
                      <a:pt x="18" y="5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23" name="Freeform 371"/>
              <p:cNvSpPr>
                <a:spLocks/>
              </p:cNvSpPr>
              <p:nvPr/>
            </p:nvSpPr>
            <p:spPr bwMode="auto">
              <a:xfrm>
                <a:off x="1336" y="2145"/>
                <a:ext cx="31" cy="3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9" y="0"/>
                  </a:cxn>
                  <a:cxn ang="0">
                    <a:pos x="16" y="2"/>
                  </a:cxn>
                  <a:cxn ang="0">
                    <a:pos x="24" y="5"/>
                  </a:cxn>
                  <a:cxn ang="0">
                    <a:pos x="31" y="8"/>
                  </a:cxn>
                  <a:cxn ang="0">
                    <a:pos x="25" y="15"/>
                  </a:cxn>
                  <a:cxn ang="0">
                    <a:pos x="19" y="21"/>
                  </a:cxn>
                  <a:cxn ang="0">
                    <a:pos x="9" y="27"/>
                  </a:cxn>
                  <a:cxn ang="0">
                    <a:pos x="9" y="31"/>
                  </a:cxn>
                  <a:cxn ang="0">
                    <a:pos x="6" y="24"/>
                  </a:cxn>
                  <a:cxn ang="0">
                    <a:pos x="5" y="17"/>
                  </a:cxn>
                  <a:cxn ang="0">
                    <a:pos x="0" y="4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31" h="31">
                    <a:moveTo>
                      <a:pt x="6" y="0"/>
                    </a:moveTo>
                    <a:lnTo>
                      <a:pt x="9" y="0"/>
                    </a:lnTo>
                    <a:lnTo>
                      <a:pt x="16" y="2"/>
                    </a:lnTo>
                    <a:lnTo>
                      <a:pt x="24" y="5"/>
                    </a:lnTo>
                    <a:lnTo>
                      <a:pt x="31" y="8"/>
                    </a:lnTo>
                    <a:lnTo>
                      <a:pt x="25" y="15"/>
                    </a:lnTo>
                    <a:lnTo>
                      <a:pt x="19" y="21"/>
                    </a:lnTo>
                    <a:lnTo>
                      <a:pt x="9" y="27"/>
                    </a:lnTo>
                    <a:lnTo>
                      <a:pt x="9" y="31"/>
                    </a:lnTo>
                    <a:lnTo>
                      <a:pt x="6" y="24"/>
                    </a:lnTo>
                    <a:lnTo>
                      <a:pt x="5" y="17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24" name="Freeform 372"/>
              <p:cNvSpPr>
                <a:spLocks/>
              </p:cNvSpPr>
              <p:nvPr/>
            </p:nvSpPr>
            <p:spPr bwMode="auto">
              <a:xfrm>
                <a:off x="1376" y="2154"/>
                <a:ext cx="30" cy="3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0" y="7"/>
                  </a:cxn>
                  <a:cxn ang="0">
                    <a:pos x="27" y="15"/>
                  </a:cxn>
                  <a:cxn ang="0">
                    <a:pos x="22" y="22"/>
                  </a:cxn>
                  <a:cxn ang="0">
                    <a:pos x="16" y="30"/>
                  </a:cxn>
                  <a:cxn ang="0">
                    <a:pos x="10" y="34"/>
                  </a:cxn>
                  <a:cxn ang="0">
                    <a:pos x="4" y="35"/>
                  </a:cxn>
                  <a:cxn ang="0">
                    <a:pos x="0" y="31"/>
                  </a:cxn>
                  <a:cxn ang="0">
                    <a:pos x="0" y="24"/>
                  </a:cxn>
                  <a:cxn ang="0">
                    <a:pos x="7" y="18"/>
                  </a:cxn>
                  <a:cxn ang="0">
                    <a:pos x="16" y="12"/>
                  </a:cxn>
                  <a:cxn ang="0">
                    <a:pos x="24" y="4"/>
                  </a:cxn>
                  <a:cxn ang="0">
                    <a:pos x="30" y="0"/>
                  </a:cxn>
                  <a:cxn ang="0">
                    <a:pos x="30" y="0"/>
                  </a:cxn>
                </a:cxnLst>
                <a:rect l="0" t="0" r="r" b="b"/>
                <a:pathLst>
                  <a:path w="30" h="35">
                    <a:moveTo>
                      <a:pt x="30" y="0"/>
                    </a:moveTo>
                    <a:lnTo>
                      <a:pt x="30" y="7"/>
                    </a:lnTo>
                    <a:lnTo>
                      <a:pt x="27" y="15"/>
                    </a:lnTo>
                    <a:lnTo>
                      <a:pt x="22" y="22"/>
                    </a:lnTo>
                    <a:lnTo>
                      <a:pt x="16" y="30"/>
                    </a:lnTo>
                    <a:lnTo>
                      <a:pt x="10" y="34"/>
                    </a:lnTo>
                    <a:lnTo>
                      <a:pt x="4" y="35"/>
                    </a:lnTo>
                    <a:lnTo>
                      <a:pt x="0" y="31"/>
                    </a:lnTo>
                    <a:lnTo>
                      <a:pt x="0" y="24"/>
                    </a:lnTo>
                    <a:lnTo>
                      <a:pt x="7" y="18"/>
                    </a:lnTo>
                    <a:lnTo>
                      <a:pt x="16" y="12"/>
                    </a:lnTo>
                    <a:lnTo>
                      <a:pt x="24" y="4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25" name="Freeform 373"/>
              <p:cNvSpPr>
                <a:spLocks/>
              </p:cNvSpPr>
              <p:nvPr/>
            </p:nvSpPr>
            <p:spPr bwMode="auto">
              <a:xfrm>
                <a:off x="1287" y="2033"/>
                <a:ext cx="1009" cy="294"/>
              </a:xfrm>
              <a:custGeom>
                <a:avLst/>
                <a:gdLst/>
                <a:ahLst/>
                <a:cxnLst>
                  <a:cxn ang="0">
                    <a:pos x="107" y="11"/>
                  </a:cxn>
                  <a:cxn ang="0">
                    <a:pos x="158" y="39"/>
                  </a:cxn>
                  <a:cxn ang="0">
                    <a:pos x="212" y="51"/>
                  </a:cxn>
                  <a:cxn ang="0">
                    <a:pos x="265" y="52"/>
                  </a:cxn>
                  <a:cxn ang="0">
                    <a:pos x="317" y="74"/>
                  </a:cxn>
                  <a:cxn ang="0">
                    <a:pos x="370" y="86"/>
                  </a:cxn>
                  <a:cxn ang="0">
                    <a:pos x="416" y="113"/>
                  </a:cxn>
                  <a:cxn ang="0">
                    <a:pos x="430" y="148"/>
                  </a:cxn>
                  <a:cxn ang="0">
                    <a:pos x="389" y="139"/>
                  </a:cxn>
                  <a:cxn ang="0">
                    <a:pos x="399" y="172"/>
                  </a:cxn>
                  <a:cxn ang="0">
                    <a:pos x="453" y="181"/>
                  </a:cxn>
                  <a:cxn ang="0">
                    <a:pos x="449" y="176"/>
                  </a:cxn>
                  <a:cxn ang="0">
                    <a:pos x="444" y="151"/>
                  </a:cxn>
                  <a:cxn ang="0">
                    <a:pos x="457" y="120"/>
                  </a:cxn>
                  <a:cxn ang="0">
                    <a:pos x="517" y="117"/>
                  </a:cxn>
                  <a:cxn ang="0">
                    <a:pos x="590" y="139"/>
                  </a:cxn>
                  <a:cxn ang="0">
                    <a:pos x="575" y="163"/>
                  </a:cxn>
                  <a:cxn ang="0">
                    <a:pos x="607" y="154"/>
                  </a:cxn>
                  <a:cxn ang="0">
                    <a:pos x="623" y="168"/>
                  </a:cxn>
                  <a:cxn ang="0">
                    <a:pos x="645" y="163"/>
                  </a:cxn>
                  <a:cxn ang="0">
                    <a:pos x="677" y="183"/>
                  </a:cxn>
                  <a:cxn ang="0">
                    <a:pos x="723" y="187"/>
                  </a:cxn>
                  <a:cxn ang="0">
                    <a:pos x="777" y="201"/>
                  </a:cxn>
                  <a:cxn ang="0">
                    <a:pos x="834" y="208"/>
                  </a:cxn>
                  <a:cxn ang="0">
                    <a:pos x="886" y="216"/>
                  </a:cxn>
                  <a:cxn ang="0">
                    <a:pos x="938" y="241"/>
                  </a:cxn>
                  <a:cxn ang="0">
                    <a:pos x="993" y="264"/>
                  </a:cxn>
                  <a:cxn ang="0">
                    <a:pos x="979" y="292"/>
                  </a:cxn>
                  <a:cxn ang="0">
                    <a:pos x="938" y="276"/>
                  </a:cxn>
                  <a:cxn ang="0">
                    <a:pos x="919" y="270"/>
                  </a:cxn>
                  <a:cxn ang="0">
                    <a:pos x="897" y="256"/>
                  </a:cxn>
                  <a:cxn ang="0">
                    <a:pos x="865" y="286"/>
                  </a:cxn>
                  <a:cxn ang="0">
                    <a:pos x="819" y="278"/>
                  </a:cxn>
                  <a:cxn ang="0">
                    <a:pos x="776" y="265"/>
                  </a:cxn>
                  <a:cxn ang="0">
                    <a:pos x="722" y="268"/>
                  </a:cxn>
                  <a:cxn ang="0">
                    <a:pos x="660" y="259"/>
                  </a:cxn>
                  <a:cxn ang="0">
                    <a:pos x="623" y="228"/>
                  </a:cxn>
                  <a:cxn ang="0">
                    <a:pos x="654" y="193"/>
                  </a:cxn>
                  <a:cxn ang="0">
                    <a:pos x="615" y="210"/>
                  </a:cxn>
                  <a:cxn ang="0">
                    <a:pos x="588" y="234"/>
                  </a:cxn>
                  <a:cxn ang="0">
                    <a:pos x="614" y="249"/>
                  </a:cxn>
                  <a:cxn ang="0">
                    <a:pos x="573" y="263"/>
                  </a:cxn>
                  <a:cxn ang="0">
                    <a:pos x="533" y="259"/>
                  </a:cxn>
                  <a:cxn ang="0">
                    <a:pos x="456" y="255"/>
                  </a:cxn>
                  <a:cxn ang="0">
                    <a:pos x="409" y="253"/>
                  </a:cxn>
                  <a:cxn ang="0">
                    <a:pos x="381" y="208"/>
                  </a:cxn>
                  <a:cxn ang="0">
                    <a:pos x="372" y="228"/>
                  </a:cxn>
                  <a:cxn ang="0">
                    <a:pos x="333" y="251"/>
                  </a:cxn>
                  <a:cxn ang="0">
                    <a:pos x="260" y="247"/>
                  </a:cxn>
                  <a:cxn ang="0">
                    <a:pos x="233" y="230"/>
                  </a:cxn>
                  <a:cxn ang="0">
                    <a:pos x="193" y="244"/>
                  </a:cxn>
                  <a:cxn ang="0">
                    <a:pos x="120" y="240"/>
                  </a:cxn>
                  <a:cxn ang="0">
                    <a:pos x="78" y="226"/>
                  </a:cxn>
                  <a:cxn ang="0">
                    <a:pos x="124" y="202"/>
                  </a:cxn>
                  <a:cxn ang="0">
                    <a:pos x="144" y="150"/>
                  </a:cxn>
                  <a:cxn ang="0">
                    <a:pos x="150" y="101"/>
                  </a:cxn>
                  <a:cxn ang="0">
                    <a:pos x="131" y="60"/>
                  </a:cxn>
                  <a:cxn ang="0">
                    <a:pos x="72" y="38"/>
                  </a:cxn>
                  <a:cxn ang="0">
                    <a:pos x="34" y="39"/>
                  </a:cxn>
                  <a:cxn ang="0">
                    <a:pos x="10" y="15"/>
                  </a:cxn>
                  <a:cxn ang="0">
                    <a:pos x="64" y="0"/>
                  </a:cxn>
                </a:cxnLst>
                <a:rect l="0" t="0" r="r" b="b"/>
                <a:pathLst>
                  <a:path w="1009" h="294">
                    <a:moveTo>
                      <a:pt x="64" y="0"/>
                    </a:moveTo>
                    <a:lnTo>
                      <a:pt x="72" y="0"/>
                    </a:lnTo>
                    <a:lnTo>
                      <a:pt x="81" y="1"/>
                    </a:lnTo>
                    <a:lnTo>
                      <a:pt x="89" y="3"/>
                    </a:lnTo>
                    <a:lnTo>
                      <a:pt x="99" y="7"/>
                    </a:lnTo>
                    <a:lnTo>
                      <a:pt x="107" y="11"/>
                    </a:lnTo>
                    <a:lnTo>
                      <a:pt x="116" y="15"/>
                    </a:lnTo>
                    <a:lnTo>
                      <a:pt x="124" y="20"/>
                    </a:lnTo>
                    <a:lnTo>
                      <a:pt x="134" y="25"/>
                    </a:lnTo>
                    <a:lnTo>
                      <a:pt x="142" y="29"/>
                    </a:lnTo>
                    <a:lnTo>
                      <a:pt x="150" y="35"/>
                    </a:lnTo>
                    <a:lnTo>
                      <a:pt x="158" y="39"/>
                    </a:lnTo>
                    <a:lnTo>
                      <a:pt x="166" y="44"/>
                    </a:lnTo>
                    <a:lnTo>
                      <a:pt x="174" y="48"/>
                    </a:lnTo>
                    <a:lnTo>
                      <a:pt x="184" y="52"/>
                    </a:lnTo>
                    <a:lnTo>
                      <a:pt x="193" y="54"/>
                    </a:lnTo>
                    <a:lnTo>
                      <a:pt x="204" y="56"/>
                    </a:lnTo>
                    <a:lnTo>
                      <a:pt x="212" y="51"/>
                    </a:lnTo>
                    <a:lnTo>
                      <a:pt x="221" y="47"/>
                    </a:lnTo>
                    <a:lnTo>
                      <a:pt x="229" y="46"/>
                    </a:lnTo>
                    <a:lnTo>
                      <a:pt x="239" y="46"/>
                    </a:lnTo>
                    <a:lnTo>
                      <a:pt x="247" y="46"/>
                    </a:lnTo>
                    <a:lnTo>
                      <a:pt x="256" y="48"/>
                    </a:lnTo>
                    <a:lnTo>
                      <a:pt x="265" y="52"/>
                    </a:lnTo>
                    <a:lnTo>
                      <a:pt x="274" y="56"/>
                    </a:lnTo>
                    <a:lnTo>
                      <a:pt x="282" y="59"/>
                    </a:lnTo>
                    <a:lnTo>
                      <a:pt x="291" y="63"/>
                    </a:lnTo>
                    <a:lnTo>
                      <a:pt x="300" y="67"/>
                    </a:lnTo>
                    <a:lnTo>
                      <a:pt x="309" y="71"/>
                    </a:lnTo>
                    <a:lnTo>
                      <a:pt x="317" y="74"/>
                    </a:lnTo>
                    <a:lnTo>
                      <a:pt x="327" y="78"/>
                    </a:lnTo>
                    <a:lnTo>
                      <a:pt x="336" y="79"/>
                    </a:lnTo>
                    <a:lnTo>
                      <a:pt x="345" y="81"/>
                    </a:lnTo>
                    <a:lnTo>
                      <a:pt x="355" y="77"/>
                    </a:lnTo>
                    <a:lnTo>
                      <a:pt x="363" y="79"/>
                    </a:lnTo>
                    <a:lnTo>
                      <a:pt x="370" y="86"/>
                    </a:lnTo>
                    <a:lnTo>
                      <a:pt x="376" y="94"/>
                    </a:lnTo>
                    <a:lnTo>
                      <a:pt x="381" y="101"/>
                    </a:lnTo>
                    <a:lnTo>
                      <a:pt x="389" y="109"/>
                    </a:lnTo>
                    <a:lnTo>
                      <a:pt x="397" y="112"/>
                    </a:lnTo>
                    <a:lnTo>
                      <a:pt x="410" y="112"/>
                    </a:lnTo>
                    <a:lnTo>
                      <a:pt x="416" y="113"/>
                    </a:lnTo>
                    <a:lnTo>
                      <a:pt x="426" y="117"/>
                    </a:lnTo>
                    <a:lnTo>
                      <a:pt x="436" y="118"/>
                    </a:lnTo>
                    <a:lnTo>
                      <a:pt x="444" y="121"/>
                    </a:lnTo>
                    <a:lnTo>
                      <a:pt x="443" y="129"/>
                    </a:lnTo>
                    <a:lnTo>
                      <a:pt x="438" y="140"/>
                    </a:lnTo>
                    <a:lnTo>
                      <a:pt x="430" y="148"/>
                    </a:lnTo>
                    <a:lnTo>
                      <a:pt x="422" y="156"/>
                    </a:lnTo>
                    <a:lnTo>
                      <a:pt x="412" y="160"/>
                    </a:lnTo>
                    <a:lnTo>
                      <a:pt x="403" y="160"/>
                    </a:lnTo>
                    <a:lnTo>
                      <a:pt x="395" y="155"/>
                    </a:lnTo>
                    <a:lnTo>
                      <a:pt x="393" y="145"/>
                    </a:lnTo>
                    <a:lnTo>
                      <a:pt x="389" y="139"/>
                    </a:lnTo>
                    <a:lnTo>
                      <a:pt x="386" y="133"/>
                    </a:lnTo>
                    <a:lnTo>
                      <a:pt x="376" y="144"/>
                    </a:lnTo>
                    <a:lnTo>
                      <a:pt x="376" y="154"/>
                    </a:lnTo>
                    <a:lnTo>
                      <a:pt x="381" y="160"/>
                    </a:lnTo>
                    <a:lnTo>
                      <a:pt x="389" y="168"/>
                    </a:lnTo>
                    <a:lnTo>
                      <a:pt x="399" y="172"/>
                    </a:lnTo>
                    <a:lnTo>
                      <a:pt x="410" y="179"/>
                    </a:lnTo>
                    <a:lnTo>
                      <a:pt x="421" y="186"/>
                    </a:lnTo>
                    <a:lnTo>
                      <a:pt x="429" y="195"/>
                    </a:lnTo>
                    <a:lnTo>
                      <a:pt x="434" y="186"/>
                    </a:lnTo>
                    <a:lnTo>
                      <a:pt x="444" y="182"/>
                    </a:lnTo>
                    <a:lnTo>
                      <a:pt x="453" y="181"/>
                    </a:lnTo>
                    <a:lnTo>
                      <a:pt x="463" y="189"/>
                    </a:lnTo>
                    <a:lnTo>
                      <a:pt x="461" y="185"/>
                    </a:lnTo>
                    <a:lnTo>
                      <a:pt x="460" y="179"/>
                    </a:lnTo>
                    <a:lnTo>
                      <a:pt x="457" y="174"/>
                    </a:lnTo>
                    <a:lnTo>
                      <a:pt x="457" y="172"/>
                    </a:lnTo>
                    <a:lnTo>
                      <a:pt x="449" y="176"/>
                    </a:lnTo>
                    <a:lnTo>
                      <a:pt x="443" y="176"/>
                    </a:lnTo>
                    <a:lnTo>
                      <a:pt x="438" y="172"/>
                    </a:lnTo>
                    <a:lnTo>
                      <a:pt x="436" y="168"/>
                    </a:lnTo>
                    <a:lnTo>
                      <a:pt x="434" y="162"/>
                    </a:lnTo>
                    <a:lnTo>
                      <a:pt x="438" y="155"/>
                    </a:lnTo>
                    <a:lnTo>
                      <a:pt x="444" y="151"/>
                    </a:lnTo>
                    <a:lnTo>
                      <a:pt x="453" y="151"/>
                    </a:lnTo>
                    <a:lnTo>
                      <a:pt x="448" y="144"/>
                    </a:lnTo>
                    <a:lnTo>
                      <a:pt x="447" y="137"/>
                    </a:lnTo>
                    <a:lnTo>
                      <a:pt x="447" y="131"/>
                    </a:lnTo>
                    <a:lnTo>
                      <a:pt x="452" y="125"/>
                    </a:lnTo>
                    <a:lnTo>
                      <a:pt x="457" y="120"/>
                    </a:lnTo>
                    <a:lnTo>
                      <a:pt x="464" y="117"/>
                    </a:lnTo>
                    <a:lnTo>
                      <a:pt x="471" y="118"/>
                    </a:lnTo>
                    <a:lnTo>
                      <a:pt x="479" y="124"/>
                    </a:lnTo>
                    <a:lnTo>
                      <a:pt x="491" y="118"/>
                    </a:lnTo>
                    <a:lnTo>
                      <a:pt x="503" y="117"/>
                    </a:lnTo>
                    <a:lnTo>
                      <a:pt x="517" y="117"/>
                    </a:lnTo>
                    <a:lnTo>
                      <a:pt x="530" y="121"/>
                    </a:lnTo>
                    <a:lnTo>
                      <a:pt x="542" y="124"/>
                    </a:lnTo>
                    <a:lnTo>
                      <a:pt x="557" y="128"/>
                    </a:lnTo>
                    <a:lnTo>
                      <a:pt x="569" y="131"/>
                    </a:lnTo>
                    <a:lnTo>
                      <a:pt x="584" y="133"/>
                    </a:lnTo>
                    <a:lnTo>
                      <a:pt x="590" y="139"/>
                    </a:lnTo>
                    <a:lnTo>
                      <a:pt x="599" y="148"/>
                    </a:lnTo>
                    <a:lnTo>
                      <a:pt x="592" y="151"/>
                    </a:lnTo>
                    <a:lnTo>
                      <a:pt x="583" y="155"/>
                    </a:lnTo>
                    <a:lnTo>
                      <a:pt x="573" y="158"/>
                    </a:lnTo>
                    <a:lnTo>
                      <a:pt x="568" y="160"/>
                    </a:lnTo>
                    <a:lnTo>
                      <a:pt x="575" y="163"/>
                    </a:lnTo>
                    <a:lnTo>
                      <a:pt x="586" y="164"/>
                    </a:lnTo>
                    <a:lnTo>
                      <a:pt x="596" y="166"/>
                    </a:lnTo>
                    <a:lnTo>
                      <a:pt x="604" y="174"/>
                    </a:lnTo>
                    <a:lnTo>
                      <a:pt x="602" y="167"/>
                    </a:lnTo>
                    <a:lnTo>
                      <a:pt x="604" y="160"/>
                    </a:lnTo>
                    <a:lnTo>
                      <a:pt x="607" y="154"/>
                    </a:lnTo>
                    <a:lnTo>
                      <a:pt x="612" y="151"/>
                    </a:lnTo>
                    <a:lnTo>
                      <a:pt x="617" y="147"/>
                    </a:lnTo>
                    <a:lnTo>
                      <a:pt x="622" y="148"/>
                    </a:lnTo>
                    <a:lnTo>
                      <a:pt x="625" y="154"/>
                    </a:lnTo>
                    <a:lnTo>
                      <a:pt x="627" y="164"/>
                    </a:lnTo>
                    <a:lnTo>
                      <a:pt x="623" y="168"/>
                    </a:lnTo>
                    <a:lnTo>
                      <a:pt x="621" y="174"/>
                    </a:lnTo>
                    <a:lnTo>
                      <a:pt x="626" y="179"/>
                    </a:lnTo>
                    <a:lnTo>
                      <a:pt x="631" y="179"/>
                    </a:lnTo>
                    <a:lnTo>
                      <a:pt x="635" y="175"/>
                    </a:lnTo>
                    <a:lnTo>
                      <a:pt x="641" y="170"/>
                    </a:lnTo>
                    <a:lnTo>
                      <a:pt x="645" y="163"/>
                    </a:lnTo>
                    <a:lnTo>
                      <a:pt x="650" y="160"/>
                    </a:lnTo>
                    <a:lnTo>
                      <a:pt x="654" y="162"/>
                    </a:lnTo>
                    <a:lnTo>
                      <a:pt x="661" y="172"/>
                    </a:lnTo>
                    <a:lnTo>
                      <a:pt x="664" y="179"/>
                    </a:lnTo>
                    <a:lnTo>
                      <a:pt x="670" y="183"/>
                    </a:lnTo>
                    <a:lnTo>
                      <a:pt x="677" y="183"/>
                    </a:lnTo>
                    <a:lnTo>
                      <a:pt x="685" y="183"/>
                    </a:lnTo>
                    <a:lnTo>
                      <a:pt x="692" y="181"/>
                    </a:lnTo>
                    <a:lnTo>
                      <a:pt x="699" y="182"/>
                    </a:lnTo>
                    <a:lnTo>
                      <a:pt x="706" y="183"/>
                    </a:lnTo>
                    <a:lnTo>
                      <a:pt x="714" y="189"/>
                    </a:lnTo>
                    <a:lnTo>
                      <a:pt x="723" y="187"/>
                    </a:lnTo>
                    <a:lnTo>
                      <a:pt x="731" y="190"/>
                    </a:lnTo>
                    <a:lnTo>
                      <a:pt x="742" y="193"/>
                    </a:lnTo>
                    <a:lnTo>
                      <a:pt x="750" y="197"/>
                    </a:lnTo>
                    <a:lnTo>
                      <a:pt x="759" y="198"/>
                    </a:lnTo>
                    <a:lnTo>
                      <a:pt x="769" y="201"/>
                    </a:lnTo>
                    <a:lnTo>
                      <a:pt x="777" y="201"/>
                    </a:lnTo>
                    <a:lnTo>
                      <a:pt x="788" y="201"/>
                    </a:lnTo>
                    <a:lnTo>
                      <a:pt x="795" y="203"/>
                    </a:lnTo>
                    <a:lnTo>
                      <a:pt x="804" y="206"/>
                    </a:lnTo>
                    <a:lnTo>
                      <a:pt x="813" y="206"/>
                    </a:lnTo>
                    <a:lnTo>
                      <a:pt x="826" y="208"/>
                    </a:lnTo>
                    <a:lnTo>
                      <a:pt x="834" y="208"/>
                    </a:lnTo>
                    <a:lnTo>
                      <a:pt x="843" y="208"/>
                    </a:lnTo>
                    <a:lnTo>
                      <a:pt x="853" y="209"/>
                    </a:lnTo>
                    <a:lnTo>
                      <a:pt x="863" y="214"/>
                    </a:lnTo>
                    <a:lnTo>
                      <a:pt x="870" y="214"/>
                    </a:lnTo>
                    <a:lnTo>
                      <a:pt x="878" y="214"/>
                    </a:lnTo>
                    <a:lnTo>
                      <a:pt x="886" y="216"/>
                    </a:lnTo>
                    <a:lnTo>
                      <a:pt x="894" y="220"/>
                    </a:lnTo>
                    <a:lnTo>
                      <a:pt x="901" y="222"/>
                    </a:lnTo>
                    <a:lnTo>
                      <a:pt x="909" y="226"/>
                    </a:lnTo>
                    <a:lnTo>
                      <a:pt x="916" y="230"/>
                    </a:lnTo>
                    <a:lnTo>
                      <a:pt x="924" y="234"/>
                    </a:lnTo>
                    <a:lnTo>
                      <a:pt x="938" y="241"/>
                    </a:lnTo>
                    <a:lnTo>
                      <a:pt x="952" y="249"/>
                    </a:lnTo>
                    <a:lnTo>
                      <a:pt x="959" y="252"/>
                    </a:lnTo>
                    <a:lnTo>
                      <a:pt x="967" y="255"/>
                    </a:lnTo>
                    <a:lnTo>
                      <a:pt x="975" y="257"/>
                    </a:lnTo>
                    <a:lnTo>
                      <a:pt x="985" y="260"/>
                    </a:lnTo>
                    <a:lnTo>
                      <a:pt x="993" y="264"/>
                    </a:lnTo>
                    <a:lnTo>
                      <a:pt x="1004" y="270"/>
                    </a:lnTo>
                    <a:lnTo>
                      <a:pt x="1006" y="279"/>
                    </a:lnTo>
                    <a:lnTo>
                      <a:pt x="1009" y="288"/>
                    </a:lnTo>
                    <a:lnTo>
                      <a:pt x="1000" y="290"/>
                    </a:lnTo>
                    <a:lnTo>
                      <a:pt x="990" y="291"/>
                    </a:lnTo>
                    <a:lnTo>
                      <a:pt x="979" y="292"/>
                    </a:lnTo>
                    <a:lnTo>
                      <a:pt x="970" y="294"/>
                    </a:lnTo>
                    <a:lnTo>
                      <a:pt x="959" y="291"/>
                    </a:lnTo>
                    <a:lnTo>
                      <a:pt x="951" y="287"/>
                    </a:lnTo>
                    <a:lnTo>
                      <a:pt x="944" y="280"/>
                    </a:lnTo>
                    <a:lnTo>
                      <a:pt x="942" y="272"/>
                    </a:lnTo>
                    <a:lnTo>
                      <a:pt x="938" y="276"/>
                    </a:lnTo>
                    <a:lnTo>
                      <a:pt x="931" y="283"/>
                    </a:lnTo>
                    <a:lnTo>
                      <a:pt x="923" y="288"/>
                    </a:lnTo>
                    <a:lnTo>
                      <a:pt x="920" y="294"/>
                    </a:lnTo>
                    <a:lnTo>
                      <a:pt x="917" y="287"/>
                    </a:lnTo>
                    <a:lnTo>
                      <a:pt x="917" y="279"/>
                    </a:lnTo>
                    <a:lnTo>
                      <a:pt x="919" y="270"/>
                    </a:lnTo>
                    <a:lnTo>
                      <a:pt x="923" y="265"/>
                    </a:lnTo>
                    <a:lnTo>
                      <a:pt x="916" y="261"/>
                    </a:lnTo>
                    <a:lnTo>
                      <a:pt x="909" y="256"/>
                    </a:lnTo>
                    <a:lnTo>
                      <a:pt x="901" y="251"/>
                    </a:lnTo>
                    <a:lnTo>
                      <a:pt x="897" y="248"/>
                    </a:lnTo>
                    <a:lnTo>
                      <a:pt x="897" y="256"/>
                    </a:lnTo>
                    <a:lnTo>
                      <a:pt x="896" y="264"/>
                    </a:lnTo>
                    <a:lnTo>
                      <a:pt x="892" y="272"/>
                    </a:lnTo>
                    <a:lnTo>
                      <a:pt x="888" y="282"/>
                    </a:lnTo>
                    <a:lnTo>
                      <a:pt x="880" y="286"/>
                    </a:lnTo>
                    <a:lnTo>
                      <a:pt x="873" y="288"/>
                    </a:lnTo>
                    <a:lnTo>
                      <a:pt x="865" y="286"/>
                    </a:lnTo>
                    <a:lnTo>
                      <a:pt x="858" y="279"/>
                    </a:lnTo>
                    <a:lnTo>
                      <a:pt x="850" y="284"/>
                    </a:lnTo>
                    <a:lnTo>
                      <a:pt x="842" y="286"/>
                    </a:lnTo>
                    <a:lnTo>
                      <a:pt x="834" y="283"/>
                    </a:lnTo>
                    <a:lnTo>
                      <a:pt x="827" y="282"/>
                    </a:lnTo>
                    <a:lnTo>
                      <a:pt x="819" y="278"/>
                    </a:lnTo>
                    <a:lnTo>
                      <a:pt x="811" y="276"/>
                    </a:lnTo>
                    <a:lnTo>
                      <a:pt x="803" y="276"/>
                    </a:lnTo>
                    <a:lnTo>
                      <a:pt x="796" y="282"/>
                    </a:lnTo>
                    <a:lnTo>
                      <a:pt x="788" y="278"/>
                    </a:lnTo>
                    <a:lnTo>
                      <a:pt x="781" y="272"/>
                    </a:lnTo>
                    <a:lnTo>
                      <a:pt x="776" y="265"/>
                    </a:lnTo>
                    <a:lnTo>
                      <a:pt x="773" y="263"/>
                    </a:lnTo>
                    <a:lnTo>
                      <a:pt x="762" y="263"/>
                    </a:lnTo>
                    <a:lnTo>
                      <a:pt x="753" y="264"/>
                    </a:lnTo>
                    <a:lnTo>
                      <a:pt x="742" y="265"/>
                    </a:lnTo>
                    <a:lnTo>
                      <a:pt x="731" y="268"/>
                    </a:lnTo>
                    <a:lnTo>
                      <a:pt x="722" y="268"/>
                    </a:lnTo>
                    <a:lnTo>
                      <a:pt x="711" y="270"/>
                    </a:lnTo>
                    <a:lnTo>
                      <a:pt x="700" y="270"/>
                    </a:lnTo>
                    <a:lnTo>
                      <a:pt x="689" y="270"/>
                    </a:lnTo>
                    <a:lnTo>
                      <a:pt x="681" y="263"/>
                    </a:lnTo>
                    <a:lnTo>
                      <a:pt x="672" y="260"/>
                    </a:lnTo>
                    <a:lnTo>
                      <a:pt x="660" y="259"/>
                    </a:lnTo>
                    <a:lnTo>
                      <a:pt x="649" y="260"/>
                    </a:lnTo>
                    <a:lnTo>
                      <a:pt x="637" y="259"/>
                    </a:lnTo>
                    <a:lnTo>
                      <a:pt x="630" y="256"/>
                    </a:lnTo>
                    <a:lnTo>
                      <a:pt x="626" y="249"/>
                    </a:lnTo>
                    <a:lnTo>
                      <a:pt x="627" y="239"/>
                    </a:lnTo>
                    <a:lnTo>
                      <a:pt x="623" y="228"/>
                    </a:lnTo>
                    <a:lnTo>
                      <a:pt x="626" y="220"/>
                    </a:lnTo>
                    <a:lnTo>
                      <a:pt x="630" y="213"/>
                    </a:lnTo>
                    <a:lnTo>
                      <a:pt x="638" y="209"/>
                    </a:lnTo>
                    <a:lnTo>
                      <a:pt x="643" y="203"/>
                    </a:lnTo>
                    <a:lnTo>
                      <a:pt x="650" y="198"/>
                    </a:lnTo>
                    <a:lnTo>
                      <a:pt x="654" y="193"/>
                    </a:lnTo>
                    <a:lnTo>
                      <a:pt x="657" y="186"/>
                    </a:lnTo>
                    <a:lnTo>
                      <a:pt x="649" y="193"/>
                    </a:lnTo>
                    <a:lnTo>
                      <a:pt x="641" y="199"/>
                    </a:lnTo>
                    <a:lnTo>
                      <a:pt x="633" y="203"/>
                    </a:lnTo>
                    <a:lnTo>
                      <a:pt x="625" y="209"/>
                    </a:lnTo>
                    <a:lnTo>
                      <a:pt x="615" y="210"/>
                    </a:lnTo>
                    <a:lnTo>
                      <a:pt x="606" y="210"/>
                    </a:lnTo>
                    <a:lnTo>
                      <a:pt x="598" y="208"/>
                    </a:lnTo>
                    <a:lnTo>
                      <a:pt x="590" y="203"/>
                    </a:lnTo>
                    <a:lnTo>
                      <a:pt x="586" y="212"/>
                    </a:lnTo>
                    <a:lnTo>
                      <a:pt x="587" y="224"/>
                    </a:lnTo>
                    <a:lnTo>
                      <a:pt x="588" y="234"/>
                    </a:lnTo>
                    <a:lnTo>
                      <a:pt x="587" y="247"/>
                    </a:lnTo>
                    <a:lnTo>
                      <a:pt x="591" y="244"/>
                    </a:lnTo>
                    <a:lnTo>
                      <a:pt x="599" y="241"/>
                    </a:lnTo>
                    <a:lnTo>
                      <a:pt x="607" y="239"/>
                    </a:lnTo>
                    <a:lnTo>
                      <a:pt x="615" y="239"/>
                    </a:lnTo>
                    <a:lnTo>
                      <a:pt x="614" y="249"/>
                    </a:lnTo>
                    <a:lnTo>
                      <a:pt x="614" y="260"/>
                    </a:lnTo>
                    <a:lnTo>
                      <a:pt x="603" y="256"/>
                    </a:lnTo>
                    <a:lnTo>
                      <a:pt x="595" y="256"/>
                    </a:lnTo>
                    <a:lnTo>
                      <a:pt x="587" y="257"/>
                    </a:lnTo>
                    <a:lnTo>
                      <a:pt x="581" y="261"/>
                    </a:lnTo>
                    <a:lnTo>
                      <a:pt x="573" y="263"/>
                    </a:lnTo>
                    <a:lnTo>
                      <a:pt x="568" y="264"/>
                    </a:lnTo>
                    <a:lnTo>
                      <a:pt x="561" y="263"/>
                    </a:lnTo>
                    <a:lnTo>
                      <a:pt x="556" y="257"/>
                    </a:lnTo>
                    <a:lnTo>
                      <a:pt x="548" y="257"/>
                    </a:lnTo>
                    <a:lnTo>
                      <a:pt x="541" y="259"/>
                    </a:lnTo>
                    <a:lnTo>
                      <a:pt x="533" y="259"/>
                    </a:lnTo>
                    <a:lnTo>
                      <a:pt x="526" y="260"/>
                    </a:lnTo>
                    <a:lnTo>
                      <a:pt x="511" y="259"/>
                    </a:lnTo>
                    <a:lnTo>
                      <a:pt x="498" y="259"/>
                    </a:lnTo>
                    <a:lnTo>
                      <a:pt x="483" y="256"/>
                    </a:lnTo>
                    <a:lnTo>
                      <a:pt x="470" y="255"/>
                    </a:lnTo>
                    <a:lnTo>
                      <a:pt x="456" y="255"/>
                    </a:lnTo>
                    <a:lnTo>
                      <a:pt x="444" y="260"/>
                    </a:lnTo>
                    <a:lnTo>
                      <a:pt x="436" y="249"/>
                    </a:lnTo>
                    <a:lnTo>
                      <a:pt x="429" y="248"/>
                    </a:lnTo>
                    <a:lnTo>
                      <a:pt x="422" y="248"/>
                    </a:lnTo>
                    <a:lnTo>
                      <a:pt x="417" y="252"/>
                    </a:lnTo>
                    <a:lnTo>
                      <a:pt x="409" y="253"/>
                    </a:lnTo>
                    <a:lnTo>
                      <a:pt x="403" y="256"/>
                    </a:lnTo>
                    <a:lnTo>
                      <a:pt x="397" y="252"/>
                    </a:lnTo>
                    <a:lnTo>
                      <a:pt x="391" y="244"/>
                    </a:lnTo>
                    <a:lnTo>
                      <a:pt x="395" y="230"/>
                    </a:lnTo>
                    <a:lnTo>
                      <a:pt x="389" y="220"/>
                    </a:lnTo>
                    <a:lnTo>
                      <a:pt x="381" y="208"/>
                    </a:lnTo>
                    <a:lnTo>
                      <a:pt x="383" y="195"/>
                    </a:lnTo>
                    <a:lnTo>
                      <a:pt x="378" y="195"/>
                    </a:lnTo>
                    <a:lnTo>
                      <a:pt x="374" y="195"/>
                    </a:lnTo>
                    <a:lnTo>
                      <a:pt x="374" y="203"/>
                    </a:lnTo>
                    <a:lnTo>
                      <a:pt x="374" y="216"/>
                    </a:lnTo>
                    <a:lnTo>
                      <a:pt x="372" y="228"/>
                    </a:lnTo>
                    <a:lnTo>
                      <a:pt x="372" y="240"/>
                    </a:lnTo>
                    <a:lnTo>
                      <a:pt x="368" y="249"/>
                    </a:lnTo>
                    <a:lnTo>
                      <a:pt x="364" y="255"/>
                    </a:lnTo>
                    <a:lnTo>
                      <a:pt x="356" y="256"/>
                    </a:lnTo>
                    <a:lnTo>
                      <a:pt x="345" y="251"/>
                    </a:lnTo>
                    <a:lnTo>
                      <a:pt x="333" y="251"/>
                    </a:lnTo>
                    <a:lnTo>
                      <a:pt x="321" y="252"/>
                    </a:lnTo>
                    <a:lnTo>
                      <a:pt x="309" y="252"/>
                    </a:lnTo>
                    <a:lnTo>
                      <a:pt x="297" y="253"/>
                    </a:lnTo>
                    <a:lnTo>
                      <a:pt x="285" y="252"/>
                    </a:lnTo>
                    <a:lnTo>
                      <a:pt x="273" y="251"/>
                    </a:lnTo>
                    <a:lnTo>
                      <a:pt x="260" y="247"/>
                    </a:lnTo>
                    <a:lnTo>
                      <a:pt x="252" y="244"/>
                    </a:lnTo>
                    <a:lnTo>
                      <a:pt x="252" y="234"/>
                    </a:lnTo>
                    <a:lnTo>
                      <a:pt x="252" y="226"/>
                    </a:lnTo>
                    <a:lnTo>
                      <a:pt x="243" y="224"/>
                    </a:lnTo>
                    <a:lnTo>
                      <a:pt x="238" y="225"/>
                    </a:lnTo>
                    <a:lnTo>
                      <a:pt x="233" y="230"/>
                    </a:lnTo>
                    <a:lnTo>
                      <a:pt x="229" y="237"/>
                    </a:lnTo>
                    <a:lnTo>
                      <a:pt x="225" y="243"/>
                    </a:lnTo>
                    <a:lnTo>
                      <a:pt x="221" y="248"/>
                    </a:lnTo>
                    <a:lnTo>
                      <a:pt x="215" y="249"/>
                    </a:lnTo>
                    <a:lnTo>
                      <a:pt x="207" y="247"/>
                    </a:lnTo>
                    <a:lnTo>
                      <a:pt x="193" y="244"/>
                    </a:lnTo>
                    <a:lnTo>
                      <a:pt x="181" y="243"/>
                    </a:lnTo>
                    <a:lnTo>
                      <a:pt x="169" y="240"/>
                    </a:lnTo>
                    <a:lnTo>
                      <a:pt x="157" y="240"/>
                    </a:lnTo>
                    <a:lnTo>
                      <a:pt x="144" y="239"/>
                    </a:lnTo>
                    <a:lnTo>
                      <a:pt x="132" y="240"/>
                    </a:lnTo>
                    <a:lnTo>
                      <a:pt x="120" y="240"/>
                    </a:lnTo>
                    <a:lnTo>
                      <a:pt x="108" y="244"/>
                    </a:lnTo>
                    <a:lnTo>
                      <a:pt x="97" y="244"/>
                    </a:lnTo>
                    <a:lnTo>
                      <a:pt x="86" y="244"/>
                    </a:lnTo>
                    <a:lnTo>
                      <a:pt x="77" y="237"/>
                    </a:lnTo>
                    <a:lnTo>
                      <a:pt x="76" y="232"/>
                    </a:lnTo>
                    <a:lnTo>
                      <a:pt x="78" y="226"/>
                    </a:lnTo>
                    <a:lnTo>
                      <a:pt x="86" y="222"/>
                    </a:lnTo>
                    <a:lnTo>
                      <a:pt x="93" y="217"/>
                    </a:lnTo>
                    <a:lnTo>
                      <a:pt x="103" y="214"/>
                    </a:lnTo>
                    <a:lnTo>
                      <a:pt x="109" y="213"/>
                    </a:lnTo>
                    <a:lnTo>
                      <a:pt x="116" y="217"/>
                    </a:lnTo>
                    <a:lnTo>
                      <a:pt x="124" y="202"/>
                    </a:lnTo>
                    <a:lnTo>
                      <a:pt x="134" y="189"/>
                    </a:lnTo>
                    <a:lnTo>
                      <a:pt x="136" y="181"/>
                    </a:lnTo>
                    <a:lnTo>
                      <a:pt x="139" y="174"/>
                    </a:lnTo>
                    <a:lnTo>
                      <a:pt x="142" y="166"/>
                    </a:lnTo>
                    <a:lnTo>
                      <a:pt x="144" y="159"/>
                    </a:lnTo>
                    <a:lnTo>
                      <a:pt x="144" y="150"/>
                    </a:lnTo>
                    <a:lnTo>
                      <a:pt x="146" y="141"/>
                    </a:lnTo>
                    <a:lnTo>
                      <a:pt x="147" y="133"/>
                    </a:lnTo>
                    <a:lnTo>
                      <a:pt x="149" y="125"/>
                    </a:lnTo>
                    <a:lnTo>
                      <a:pt x="149" y="117"/>
                    </a:lnTo>
                    <a:lnTo>
                      <a:pt x="150" y="109"/>
                    </a:lnTo>
                    <a:lnTo>
                      <a:pt x="150" y="101"/>
                    </a:lnTo>
                    <a:lnTo>
                      <a:pt x="151" y="93"/>
                    </a:lnTo>
                    <a:lnTo>
                      <a:pt x="149" y="85"/>
                    </a:lnTo>
                    <a:lnTo>
                      <a:pt x="147" y="78"/>
                    </a:lnTo>
                    <a:lnTo>
                      <a:pt x="143" y="73"/>
                    </a:lnTo>
                    <a:lnTo>
                      <a:pt x="140" y="69"/>
                    </a:lnTo>
                    <a:lnTo>
                      <a:pt x="131" y="60"/>
                    </a:lnTo>
                    <a:lnTo>
                      <a:pt x="120" y="55"/>
                    </a:lnTo>
                    <a:lnTo>
                      <a:pt x="107" y="48"/>
                    </a:lnTo>
                    <a:lnTo>
                      <a:pt x="96" y="43"/>
                    </a:lnTo>
                    <a:lnTo>
                      <a:pt x="85" y="36"/>
                    </a:lnTo>
                    <a:lnTo>
                      <a:pt x="80" y="28"/>
                    </a:lnTo>
                    <a:lnTo>
                      <a:pt x="72" y="38"/>
                    </a:lnTo>
                    <a:lnTo>
                      <a:pt x="62" y="39"/>
                    </a:lnTo>
                    <a:lnTo>
                      <a:pt x="53" y="35"/>
                    </a:lnTo>
                    <a:lnTo>
                      <a:pt x="46" y="28"/>
                    </a:lnTo>
                    <a:lnTo>
                      <a:pt x="42" y="34"/>
                    </a:lnTo>
                    <a:lnTo>
                      <a:pt x="39" y="38"/>
                    </a:lnTo>
                    <a:lnTo>
                      <a:pt x="34" y="39"/>
                    </a:lnTo>
                    <a:lnTo>
                      <a:pt x="30" y="40"/>
                    </a:lnTo>
                    <a:lnTo>
                      <a:pt x="16" y="39"/>
                    </a:lnTo>
                    <a:lnTo>
                      <a:pt x="6" y="40"/>
                    </a:lnTo>
                    <a:lnTo>
                      <a:pt x="0" y="28"/>
                    </a:lnTo>
                    <a:lnTo>
                      <a:pt x="3" y="21"/>
                    </a:lnTo>
                    <a:lnTo>
                      <a:pt x="10" y="15"/>
                    </a:lnTo>
                    <a:lnTo>
                      <a:pt x="20" y="11"/>
                    </a:lnTo>
                    <a:lnTo>
                      <a:pt x="31" y="7"/>
                    </a:lnTo>
                    <a:lnTo>
                      <a:pt x="43" y="4"/>
                    </a:lnTo>
                    <a:lnTo>
                      <a:pt x="54" y="1"/>
                    </a:lnTo>
                    <a:lnTo>
                      <a:pt x="64" y="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AAD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26" name="Freeform 374"/>
              <p:cNvSpPr>
                <a:spLocks/>
              </p:cNvSpPr>
              <p:nvPr/>
            </p:nvSpPr>
            <p:spPr bwMode="auto">
              <a:xfrm>
                <a:off x="1516" y="2102"/>
                <a:ext cx="73" cy="3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8" y="2"/>
                  </a:cxn>
                  <a:cxn ang="0">
                    <a:pos x="26" y="5"/>
                  </a:cxn>
                  <a:cxn ang="0">
                    <a:pos x="34" y="8"/>
                  </a:cxn>
                  <a:cxn ang="0">
                    <a:pos x="42" y="12"/>
                  </a:cxn>
                  <a:cxn ang="0">
                    <a:pos x="49" y="13"/>
                  </a:cxn>
                  <a:cxn ang="0">
                    <a:pos x="57" y="16"/>
                  </a:cxn>
                  <a:cxn ang="0">
                    <a:pos x="65" y="18"/>
                  </a:cxn>
                  <a:cxn ang="0">
                    <a:pos x="73" y="21"/>
                  </a:cxn>
                  <a:cxn ang="0">
                    <a:pos x="68" y="25"/>
                  </a:cxn>
                  <a:cxn ang="0">
                    <a:pos x="64" y="29"/>
                  </a:cxn>
                  <a:cxn ang="0">
                    <a:pos x="54" y="31"/>
                  </a:cxn>
                  <a:cxn ang="0">
                    <a:pos x="46" y="31"/>
                  </a:cxn>
                  <a:cxn ang="0">
                    <a:pos x="38" y="27"/>
                  </a:cxn>
                  <a:cxn ang="0">
                    <a:pos x="31" y="23"/>
                  </a:cxn>
                  <a:cxn ang="0">
                    <a:pos x="23" y="18"/>
                  </a:cxn>
                  <a:cxn ang="0">
                    <a:pos x="17" y="17"/>
                  </a:cxn>
                  <a:cxn ang="0">
                    <a:pos x="9" y="17"/>
                  </a:cxn>
                  <a:cxn ang="0">
                    <a:pos x="2" y="24"/>
                  </a:cxn>
                  <a:cxn ang="0">
                    <a:pos x="0" y="17"/>
                  </a:cxn>
                  <a:cxn ang="0">
                    <a:pos x="3" y="12"/>
                  </a:cxn>
                  <a:cxn ang="0">
                    <a:pos x="6" y="4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73" h="31">
                    <a:moveTo>
                      <a:pt x="11" y="0"/>
                    </a:moveTo>
                    <a:lnTo>
                      <a:pt x="18" y="2"/>
                    </a:lnTo>
                    <a:lnTo>
                      <a:pt x="26" y="5"/>
                    </a:lnTo>
                    <a:lnTo>
                      <a:pt x="34" y="8"/>
                    </a:lnTo>
                    <a:lnTo>
                      <a:pt x="42" y="12"/>
                    </a:lnTo>
                    <a:lnTo>
                      <a:pt x="49" y="13"/>
                    </a:lnTo>
                    <a:lnTo>
                      <a:pt x="57" y="16"/>
                    </a:lnTo>
                    <a:lnTo>
                      <a:pt x="65" y="18"/>
                    </a:lnTo>
                    <a:lnTo>
                      <a:pt x="73" y="21"/>
                    </a:lnTo>
                    <a:lnTo>
                      <a:pt x="68" y="25"/>
                    </a:lnTo>
                    <a:lnTo>
                      <a:pt x="64" y="29"/>
                    </a:lnTo>
                    <a:lnTo>
                      <a:pt x="54" y="31"/>
                    </a:lnTo>
                    <a:lnTo>
                      <a:pt x="46" y="31"/>
                    </a:lnTo>
                    <a:lnTo>
                      <a:pt x="38" y="27"/>
                    </a:lnTo>
                    <a:lnTo>
                      <a:pt x="31" y="23"/>
                    </a:lnTo>
                    <a:lnTo>
                      <a:pt x="23" y="18"/>
                    </a:lnTo>
                    <a:lnTo>
                      <a:pt x="17" y="17"/>
                    </a:lnTo>
                    <a:lnTo>
                      <a:pt x="9" y="17"/>
                    </a:lnTo>
                    <a:lnTo>
                      <a:pt x="2" y="24"/>
                    </a:lnTo>
                    <a:lnTo>
                      <a:pt x="0" y="17"/>
                    </a:lnTo>
                    <a:lnTo>
                      <a:pt x="3" y="12"/>
                    </a:lnTo>
                    <a:lnTo>
                      <a:pt x="6" y="4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27" name="Freeform 375"/>
              <p:cNvSpPr>
                <a:spLocks/>
              </p:cNvSpPr>
              <p:nvPr/>
            </p:nvSpPr>
            <p:spPr bwMode="auto">
              <a:xfrm>
                <a:off x="1538" y="2157"/>
                <a:ext cx="40" cy="48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40" y="8"/>
                  </a:cxn>
                  <a:cxn ang="0">
                    <a:pos x="34" y="16"/>
                  </a:cxn>
                  <a:cxn ang="0">
                    <a:pos x="30" y="20"/>
                  </a:cxn>
                  <a:cxn ang="0">
                    <a:pos x="28" y="26"/>
                  </a:cxn>
                  <a:cxn ang="0">
                    <a:pos x="30" y="30"/>
                  </a:cxn>
                  <a:cxn ang="0">
                    <a:pos x="36" y="36"/>
                  </a:cxn>
                  <a:cxn ang="0">
                    <a:pos x="35" y="42"/>
                  </a:cxn>
                  <a:cxn ang="0">
                    <a:pos x="35" y="48"/>
                  </a:cxn>
                  <a:cxn ang="0">
                    <a:pos x="28" y="47"/>
                  </a:cxn>
                  <a:cxn ang="0">
                    <a:pos x="22" y="46"/>
                  </a:cxn>
                  <a:cxn ang="0">
                    <a:pos x="14" y="42"/>
                  </a:cxn>
                  <a:cxn ang="0">
                    <a:pos x="8" y="38"/>
                  </a:cxn>
                  <a:cxn ang="0">
                    <a:pos x="0" y="26"/>
                  </a:cxn>
                  <a:cxn ang="0">
                    <a:pos x="1" y="16"/>
                  </a:cxn>
                  <a:cxn ang="0">
                    <a:pos x="11" y="21"/>
                  </a:cxn>
                  <a:cxn ang="0">
                    <a:pos x="22" y="17"/>
                  </a:cxn>
                  <a:cxn ang="0">
                    <a:pos x="30" y="7"/>
                  </a:cxn>
                  <a:cxn ang="0">
                    <a:pos x="39" y="0"/>
                  </a:cxn>
                  <a:cxn ang="0">
                    <a:pos x="39" y="0"/>
                  </a:cxn>
                </a:cxnLst>
                <a:rect l="0" t="0" r="r" b="b"/>
                <a:pathLst>
                  <a:path w="40" h="48">
                    <a:moveTo>
                      <a:pt x="39" y="0"/>
                    </a:moveTo>
                    <a:lnTo>
                      <a:pt x="40" y="8"/>
                    </a:lnTo>
                    <a:lnTo>
                      <a:pt x="34" y="16"/>
                    </a:lnTo>
                    <a:lnTo>
                      <a:pt x="30" y="20"/>
                    </a:lnTo>
                    <a:lnTo>
                      <a:pt x="28" y="26"/>
                    </a:lnTo>
                    <a:lnTo>
                      <a:pt x="30" y="30"/>
                    </a:lnTo>
                    <a:lnTo>
                      <a:pt x="36" y="36"/>
                    </a:lnTo>
                    <a:lnTo>
                      <a:pt x="35" y="42"/>
                    </a:lnTo>
                    <a:lnTo>
                      <a:pt x="35" y="48"/>
                    </a:lnTo>
                    <a:lnTo>
                      <a:pt x="28" y="47"/>
                    </a:lnTo>
                    <a:lnTo>
                      <a:pt x="22" y="46"/>
                    </a:lnTo>
                    <a:lnTo>
                      <a:pt x="14" y="42"/>
                    </a:lnTo>
                    <a:lnTo>
                      <a:pt x="8" y="38"/>
                    </a:lnTo>
                    <a:lnTo>
                      <a:pt x="0" y="26"/>
                    </a:lnTo>
                    <a:lnTo>
                      <a:pt x="1" y="16"/>
                    </a:lnTo>
                    <a:lnTo>
                      <a:pt x="11" y="21"/>
                    </a:lnTo>
                    <a:lnTo>
                      <a:pt x="22" y="17"/>
                    </a:lnTo>
                    <a:lnTo>
                      <a:pt x="30" y="7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28" name="Freeform 376"/>
              <p:cNvSpPr>
                <a:spLocks/>
              </p:cNvSpPr>
              <p:nvPr/>
            </p:nvSpPr>
            <p:spPr bwMode="auto">
              <a:xfrm>
                <a:off x="1460" y="2160"/>
                <a:ext cx="27" cy="4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5" y="4"/>
                  </a:cxn>
                  <a:cxn ang="0">
                    <a:pos x="20" y="10"/>
                  </a:cxn>
                  <a:cxn ang="0">
                    <a:pos x="24" y="17"/>
                  </a:cxn>
                  <a:cxn ang="0">
                    <a:pos x="27" y="25"/>
                  </a:cxn>
                  <a:cxn ang="0">
                    <a:pos x="24" y="31"/>
                  </a:cxn>
                  <a:cxn ang="0">
                    <a:pos x="21" y="36"/>
                  </a:cxn>
                  <a:cxn ang="0">
                    <a:pos x="13" y="39"/>
                  </a:cxn>
                  <a:cxn ang="0">
                    <a:pos x="5" y="40"/>
                  </a:cxn>
                  <a:cxn ang="0">
                    <a:pos x="8" y="28"/>
                  </a:cxn>
                  <a:cxn ang="0">
                    <a:pos x="4" y="17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1" y="2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27" h="40">
                    <a:moveTo>
                      <a:pt x="8" y="0"/>
                    </a:moveTo>
                    <a:lnTo>
                      <a:pt x="15" y="4"/>
                    </a:lnTo>
                    <a:lnTo>
                      <a:pt x="20" y="10"/>
                    </a:lnTo>
                    <a:lnTo>
                      <a:pt x="24" y="17"/>
                    </a:lnTo>
                    <a:lnTo>
                      <a:pt x="27" y="25"/>
                    </a:lnTo>
                    <a:lnTo>
                      <a:pt x="24" y="31"/>
                    </a:lnTo>
                    <a:lnTo>
                      <a:pt x="21" y="36"/>
                    </a:lnTo>
                    <a:lnTo>
                      <a:pt x="13" y="39"/>
                    </a:lnTo>
                    <a:lnTo>
                      <a:pt x="5" y="40"/>
                    </a:lnTo>
                    <a:lnTo>
                      <a:pt x="8" y="28"/>
                    </a:lnTo>
                    <a:lnTo>
                      <a:pt x="4" y="17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29" name="Freeform 377"/>
              <p:cNvSpPr>
                <a:spLocks/>
              </p:cNvSpPr>
              <p:nvPr/>
            </p:nvSpPr>
            <p:spPr bwMode="auto">
              <a:xfrm>
                <a:off x="1601" y="2160"/>
                <a:ext cx="41" cy="24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8" y="4"/>
                  </a:cxn>
                  <a:cxn ang="0">
                    <a:pos x="41" y="10"/>
                  </a:cxn>
                  <a:cxn ang="0">
                    <a:pos x="38" y="16"/>
                  </a:cxn>
                  <a:cxn ang="0">
                    <a:pos x="35" y="21"/>
                  </a:cxn>
                  <a:cxn ang="0">
                    <a:pos x="29" y="24"/>
                  </a:cxn>
                  <a:cxn ang="0">
                    <a:pos x="23" y="24"/>
                  </a:cxn>
                  <a:cxn ang="0">
                    <a:pos x="17" y="21"/>
                  </a:cxn>
                  <a:cxn ang="0">
                    <a:pos x="13" y="16"/>
                  </a:cxn>
                  <a:cxn ang="0">
                    <a:pos x="4" y="20"/>
                  </a:cxn>
                  <a:cxn ang="0">
                    <a:pos x="0" y="24"/>
                  </a:cxn>
                  <a:cxn ang="0">
                    <a:pos x="3" y="13"/>
                  </a:cxn>
                  <a:cxn ang="0">
                    <a:pos x="11" y="8"/>
                  </a:cxn>
                  <a:cxn ang="0">
                    <a:pos x="21" y="4"/>
                  </a:cxn>
                  <a:cxn ang="0">
                    <a:pos x="31" y="0"/>
                  </a:cxn>
                  <a:cxn ang="0">
                    <a:pos x="31" y="0"/>
                  </a:cxn>
                </a:cxnLst>
                <a:rect l="0" t="0" r="r" b="b"/>
                <a:pathLst>
                  <a:path w="41" h="24">
                    <a:moveTo>
                      <a:pt x="31" y="0"/>
                    </a:moveTo>
                    <a:lnTo>
                      <a:pt x="38" y="4"/>
                    </a:lnTo>
                    <a:lnTo>
                      <a:pt x="41" y="10"/>
                    </a:lnTo>
                    <a:lnTo>
                      <a:pt x="38" y="16"/>
                    </a:lnTo>
                    <a:lnTo>
                      <a:pt x="35" y="21"/>
                    </a:lnTo>
                    <a:lnTo>
                      <a:pt x="29" y="24"/>
                    </a:lnTo>
                    <a:lnTo>
                      <a:pt x="23" y="24"/>
                    </a:lnTo>
                    <a:lnTo>
                      <a:pt x="17" y="21"/>
                    </a:lnTo>
                    <a:lnTo>
                      <a:pt x="13" y="16"/>
                    </a:lnTo>
                    <a:lnTo>
                      <a:pt x="4" y="20"/>
                    </a:lnTo>
                    <a:lnTo>
                      <a:pt x="0" y="24"/>
                    </a:lnTo>
                    <a:lnTo>
                      <a:pt x="3" y="13"/>
                    </a:lnTo>
                    <a:lnTo>
                      <a:pt x="11" y="8"/>
                    </a:lnTo>
                    <a:lnTo>
                      <a:pt x="21" y="4"/>
                    </a:lnTo>
                    <a:lnTo>
                      <a:pt x="31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30" name="Freeform 378"/>
              <p:cNvSpPr>
                <a:spLocks/>
              </p:cNvSpPr>
              <p:nvPr/>
            </p:nvSpPr>
            <p:spPr bwMode="auto">
              <a:xfrm>
                <a:off x="1769" y="2178"/>
                <a:ext cx="21" cy="38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9" y="10"/>
                  </a:cxn>
                  <a:cxn ang="0">
                    <a:pos x="13" y="19"/>
                  </a:cxn>
                  <a:cxn ang="0">
                    <a:pos x="6" y="29"/>
                  </a:cxn>
                  <a:cxn ang="0">
                    <a:pos x="2" y="38"/>
                  </a:cxn>
                  <a:cxn ang="0">
                    <a:pos x="1" y="31"/>
                  </a:cxn>
                  <a:cxn ang="0">
                    <a:pos x="1" y="25"/>
                  </a:cxn>
                  <a:cxn ang="0">
                    <a:pos x="0" y="17"/>
                  </a:cxn>
                  <a:cxn ang="0">
                    <a:pos x="0" y="13"/>
                  </a:cxn>
                  <a:cxn ang="0">
                    <a:pos x="5" y="17"/>
                  </a:cxn>
                  <a:cxn ang="0">
                    <a:pos x="10" y="18"/>
                  </a:cxn>
                  <a:cxn ang="0">
                    <a:pos x="12" y="15"/>
                  </a:cxn>
                  <a:cxn ang="0">
                    <a:pos x="14" y="13"/>
                  </a:cxn>
                  <a:cxn ang="0">
                    <a:pos x="16" y="3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21" h="38">
                    <a:moveTo>
                      <a:pt x="21" y="0"/>
                    </a:moveTo>
                    <a:lnTo>
                      <a:pt x="19" y="10"/>
                    </a:lnTo>
                    <a:lnTo>
                      <a:pt x="13" y="19"/>
                    </a:lnTo>
                    <a:lnTo>
                      <a:pt x="6" y="29"/>
                    </a:lnTo>
                    <a:lnTo>
                      <a:pt x="2" y="38"/>
                    </a:lnTo>
                    <a:lnTo>
                      <a:pt x="1" y="31"/>
                    </a:lnTo>
                    <a:lnTo>
                      <a:pt x="1" y="25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5" y="17"/>
                    </a:lnTo>
                    <a:lnTo>
                      <a:pt x="10" y="18"/>
                    </a:lnTo>
                    <a:lnTo>
                      <a:pt x="12" y="15"/>
                    </a:lnTo>
                    <a:lnTo>
                      <a:pt x="14" y="13"/>
                    </a:lnTo>
                    <a:lnTo>
                      <a:pt x="16" y="3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31" name="Freeform 379"/>
              <p:cNvSpPr>
                <a:spLocks/>
              </p:cNvSpPr>
              <p:nvPr/>
            </p:nvSpPr>
            <p:spPr bwMode="auto">
              <a:xfrm>
                <a:off x="1738" y="2184"/>
                <a:ext cx="112" cy="8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82" y="0"/>
                  </a:cxn>
                  <a:cxn ang="0">
                    <a:pos x="89" y="1"/>
                  </a:cxn>
                  <a:cxn ang="0">
                    <a:pos x="82" y="9"/>
                  </a:cxn>
                  <a:cxn ang="0">
                    <a:pos x="82" y="17"/>
                  </a:cxn>
                  <a:cxn ang="0">
                    <a:pos x="85" y="25"/>
                  </a:cxn>
                  <a:cxn ang="0">
                    <a:pos x="93" y="34"/>
                  </a:cxn>
                  <a:cxn ang="0">
                    <a:pos x="99" y="42"/>
                  </a:cxn>
                  <a:cxn ang="0">
                    <a:pos x="108" y="50"/>
                  </a:cxn>
                  <a:cxn ang="0">
                    <a:pos x="112" y="58"/>
                  </a:cxn>
                  <a:cxn ang="0">
                    <a:pos x="112" y="69"/>
                  </a:cxn>
                  <a:cxn ang="0">
                    <a:pos x="98" y="75"/>
                  </a:cxn>
                  <a:cxn ang="0">
                    <a:pos x="85" y="81"/>
                  </a:cxn>
                  <a:cxn ang="0">
                    <a:pos x="71" y="81"/>
                  </a:cxn>
                  <a:cxn ang="0">
                    <a:pos x="58" y="82"/>
                  </a:cxn>
                  <a:cxn ang="0">
                    <a:pos x="50" y="81"/>
                  </a:cxn>
                  <a:cxn ang="0">
                    <a:pos x="43" y="79"/>
                  </a:cxn>
                  <a:cxn ang="0">
                    <a:pos x="35" y="78"/>
                  </a:cxn>
                  <a:cxn ang="0">
                    <a:pos x="28" y="78"/>
                  </a:cxn>
                  <a:cxn ang="0">
                    <a:pos x="13" y="77"/>
                  </a:cxn>
                  <a:cxn ang="0">
                    <a:pos x="0" y="78"/>
                  </a:cxn>
                  <a:cxn ang="0">
                    <a:pos x="1" y="66"/>
                  </a:cxn>
                  <a:cxn ang="0">
                    <a:pos x="8" y="59"/>
                  </a:cxn>
                  <a:cxn ang="0">
                    <a:pos x="17" y="55"/>
                  </a:cxn>
                  <a:cxn ang="0">
                    <a:pos x="29" y="55"/>
                  </a:cxn>
                  <a:cxn ang="0">
                    <a:pos x="41" y="57"/>
                  </a:cxn>
                  <a:cxn ang="0">
                    <a:pos x="55" y="61"/>
                  </a:cxn>
                  <a:cxn ang="0">
                    <a:pos x="66" y="67"/>
                  </a:cxn>
                  <a:cxn ang="0">
                    <a:pos x="74" y="75"/>
                  </a:cxn>
                  <a:cxn ang="0">
                    <a:pos x="77" y="69"/>
                  </a:cxn>
                  <a:cxn ang="0">
                    <a:pos x="81" y="62"/>
                  </a:cxn>
                  <a:cxn ang="0">
                    <a:pos x="82" y="54"/>
                  </a:cxn>
                  <a:cxn ang="0">
                    <a:pos x="83" y="46"/>
                  </a:cxn>
                  <a:cxn ang="0">
                    <a:pos x="82" y="38"/>
                  </a:cxn>
                  <a:cxn ang="0">
                    <a:pos x="78" y="34"/>
                  </a:cxn>
                  <a:cxn ang="0">
                    <a:pos x="72" y="31"/>
                  </a:cxn>
                  <a:cxn ang="0">
                    <a:pos x="64" y="32"/>
                  </a:cxn>
                  <a:cxn ang="0">
                    <a:pos x="62" y="28"/>
                  </a:cxn>
                  <a:cxn ang="0">
                    <a:pos x="62" y="25"/>
                  </a:cxn>
                  <a:cxn ang="0">
                    <a:pos x="68" y="21"/>
                  </a:cxn>
                  <a:cxn ang="0">
                    <a:pos x="74" y="15"/>
                  </a:cxn>
                  <a:cxn ang="0">
                    <a:pos x="78" y="7"/>
                  </a:cxn>
                  <a:cxn ang="0">
                    <a:pos x="79" y="0"/>
                  </a:cxn>
                  <a:cxn ang="0">
                    <a:pos x="79" y="0"/>
                  </a:cxn>
                </a:cxnLst>
                <a:rect l="0" t="0" r="r" b="b"/>
                <a:pathLst>
                  <a:path w="112" h="82">
                    <a:moveTo>
                      <a:pt x="79" y="0"/>
                    </a:moveTo>
                    <a:lnTo>
                      <a:pt x="82" y="0"/>
                    </a:lnTo>
                    <a:lnTo>
                      <a:pt x="89" y="1"/>
                    </a:lnTo>
                    <a:lnTo>
                      <a:pt x="82" y="9"/>
                    </a:lnTo>
                    <a:lnTo>
                      <a:pt x="82" y="17"/>
                    </a:lnTo>
                    <a:lnTo>
                      <a:pt x="85" y="25"/>
                    </a:lnTo>
                    <a:lnTo>
                      <a:pt x="93" y="34"/>
                    </a:lnTo>
                    <a:lnTo>
                      <a:pt x="99" y="42"/>
                    </a:lnTo>
                    <a:lnTo>
                      <a:pt x="108" y="50"/>
                    </a:lnTo>
                    <a:lnTo>
                      <a:pt x="112" y="58"/>
                    </a:lnTo>
                    <a:lnTo>
                      <a:pt x="112" y="69"/>
                    </a:lnTo>
                    <a:lnTo>
                      <a:pt x="98" y="75"/>
                    </a:lnTo>
                    <a:lnTo>
                      <a:pt x="85" y="81"/>
                    </a:lnTo>
                    <a:lnTo>
                      <a:pt x="71" y="81"/>
                    </a:lnTo>
                    <a:lnTo>
                      <a:pt x="58" y="82"/>
                    </a:lnTo>
                    <a:lnTo>
                      <a:pt x="50" y="81"/>
                    </a:lnTo>
                    <a:lnTo>
                      <a:pt x="43" y="79"/>
                    </a:lnTo>
                    <a:lnTo>
                      <a:pt x="35" y="78"/>
                    </a:lnTo>
                    <a:lnTo>
                      <a:pt x="28" y="78"/>
                    </a:lnTo>
                    <a:lnTo>
                      <a:pt x="13" y="77"/>
                    </a:lnTo>
                    <a:lnTo>
                      <a:pt x="0" y="78"/>
                    </a:lnTo>
                    <a:lnTo>
                      <a:pt x="1" y="66"/>
                    </a:lnTo>
                    <a:lnTo>
                      <a:pt x="8" y="59"/>
                    </a:lnTo>
                    <a:lnTo>
                      <a:pt x="17" y="55"/>
                    </a:lnTo>
                    <a:lnTo>
                      <a:pt x="29" y="55"/>
                    </a:lnTo>
                    <a:lnTo>
                      <a:pt x="41" y="57"/>
                    </a:lnTo>
                    <a:lnTo>
                      <a:pt x="55" y="61"/>
                    </a:lnTo>
                    <a:lnTo>
                      <a:pt x="66" y="67"/>
                    </a:lnTo>
                    <a:lnTo>
                      <a:pt x="74" y="75"/>
                    </a:lnTo>
                    <a:lnTo>
                      <a:pt x="77" y="69"/>
                    </a:lnTo>
                    <a:lnTo>
                      <a:pt x="81" y="62"/>
                    </a:lnTo>
                    <a:lnTo>
                      <a:pt x="82" y="54"/>
                    </a:lnTo>
                    <a:lnTo>
                      <a:pt x="83" y="46"/>
                    </a:lnTo>
                    <a:lnTo>
                      <a:pt x="82" y="38"/>
                    </a:lnTo>
                    <a:lnTo>
                      <a:pt x="78" y="34"/>
                    </a:lnTo>
                    <a:lnTo>
                      <a:pt x="72" y="31"/>
                    </a:lnTo>
                    <a:lnTo>
                      <a:pt x="64" y="32"/>
                    </a:lnTo>
                    <a:lnTo>
                      <a:pt x="62" y="28"/>
                    </a:lnTo>
                    <a:lnTo>
                      <a:pt x="62" y="25"/>
                    </a:lnTo>
                    <a:lnTo>
                      <a:pt x="68" y="21"/>
                    </a:lnTo>
                    <a:lnTo>
                      <a:pt x="74" y="15"/>
                    </a:lnTo>
                    <a:lnTo>
                      <a:pt x="78" y="7"/>
                    </a:lnTo>
                    <a:lnTo>
                      <a:pt x="79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32" name="Freeform 380"/>
              <p:cNvSpPr>
                <a:spLocks/>
              </p:cNvSpPr>
              <p:nvPr/>
            </p:nvSpPr>
            <p:spPr bwMode="auto">
              <a:xfrm>
                <a:off x="1836" y="2183"/>
                <a:ext cx="10" cy="9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0"/>
                  </a:cxn>
                  <a:cxn ang="0">
                    <a:pos x="10" y="6"/>
                  </a:cxn>
                  <a:cxn ang="0">
                    <a:pos x="8" y="9"/>
                  </a:cxn>
                  <a:cxn ang="0">
                    <a:pos x="7" y="9"/>
                  </a:cxn>
                  <a:cxn ang="0">
                    <a:pos x="4" y="6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10" h="9">
                    <a:moveTo>
                      <a:pt x="0" y="1"/>
                    </a:moveTo>
                    <a:lnTo>
                      <a:pt x="5" y="0"/>
                    </a:lnTo>
                    <a:lnTo>
                      <a:pt x="10" y="6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4" y="6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33" name="Freeform 381"/>
              <p:cNvSpPr>
                <a:spLocks/>
              </p:cNvSpPr>
              <p:nvPr/>
            </p:nvSpPr>
            <p:spPr bwMode="auto">
              <a:xfrm>
                <a:off x="1508" y="2191"/>
                <a:ext cx="56" cy="4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7" y="10"/>
                  </a:cxn>
                  <a:cxn ang="0">
                    <a:pos x="27" y="24"/>
                  </a:cxn>
                  <a:cxn ang="0">
                    <a:pos x="31" y="28"/>
                  </a:cxn>
                  <a:cxn ang="0">
                    <a:pos x="39" y="32"/>
                  </a:cxn>
                  <a:cxn ang="0">
                    <a:pos x="46" y="35"/>
                  </a:cxn>
                  <a:cxn ang="0">
                    <a:pos x="56" y="37"/>
                  </a:cxn>
                  <a:cxn ang="0">
                    <a:pos x="54" y="41"/>
                  </a:cxn>
                  <a:cxn ang="0">
                    <a:pos x="53" y="47"/>
                  </a:cxn>
                  <a:cxn ang="0">
                    <a:pos x="45" y="43"/>
                  </a:cxn>
                  <a:cxn ang="0">
                    <a:pos x="37" y="40"/>
                  </a:cxn>
                  <a:cxn ang="0">
                    <a:pos x="26" y="36"/>
                  </a:cxn>
                  <a:cxn ang="0">
                    <a:pos x="18" y="33"/>
                  </a:cxn>
                  <a:cxn ang="0">
                    <a:pos x="8" y="28"/>
                  </a:cxn>
                  <a:cxn ang="0">
                    <a:pos x="3" y="24"/>
                  </a:cxn>
                  <a:cxn ang="0">
                    <a:pos x="0" y="17"/>
                  </a:cxn>
                  <a:cxn ang="0">
                    <a:pos x="4" y="9"/>
                  </a:cxn>
                  <a:cxn ang="0">
                    <a:pos x="6" y="2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56" h="47">
                    <a:moveTo>
                      <a:pt x="7" y="0"/>
                    </a:moveTo>
                    <a:lnTo>
                      <a:pt x="17" y="10"/>
                    </a:lnTo>
                    <a:lnTo>
                      <a:pt x="27" y="24"/>
                    </a:lnTo>
                    <a:lnTo>
                      <a:pt x="31" y="28"/>
                    </a:lnTo>
                    <a:lnTo>
                      <a:pt x="39" y="32"/>
                    </a:lnTo>
                    <a:lnTo>
                      <a:pt x="46" y="35"/>
                    </a:lnTo>
                    <a:lnTo>
                      <a:pt x="56" y="37"/>
                    </a:lnTo>
                    <a:lnTo>
                      <a:pt x="54" y="41"/>
                    </a:lnTo>
                    <a:lnTo>
                      <a:pt x="53" y="47"/>
                    </a:lnTo>
                    <a:lnTo>
                      <a:pt x="45" y="43"/>
                    </a:lnTo>
                    <a:lnTo>
                      <a:pt x="37" y="40"/>
                    </a:lnTo>
                    <a:lnTo>
                      <a:pt x="26" y="36"/>
                    </a:lnTo>
                    <a:lnTo>
                      <a:pt x="18" y="33"/>
                    </a:lnTo>
                    <a:lnTo>
                      <a:pt x="8" y="28"/>
                    </a:lnTo>
                    <a:lnTo>
                      <a:pt x="3" y="24"/>
                    </a:lnTo>
                    <a:lnTo>
                      <a:pt x="0" y="17"/>
                    </a:lnTo>
                    <a:lnTo>
                      <a:pt x="4" y="9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34" name="Freeform 382"/>
              <p:cNvSpPr>
                <a:spLocks/>
              </p:cNvSpPr>
              <p:nvPr/>
            </p:nvSpPr>
            <p:spPr bwMode="auto">
              <a:xfrm>
                <a:off x="1601" y="2200"/>
                <a:ext cx="31" cy="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3"/>
                  </a:cxn>
                  <a:cxn ang="0">
                    <a:pos x="14" y="7"/>
                  </a:cxn>
                  <a:cxn ang="0">
                    <a:pos x="18" y="14"/>
                  </a:cxn>
                  <a:cxn ang="0">
                    <a:pos x="23" y="22"/>
                  </a:cxn>
                  <a:cxn ang="0">
                    <a:pos x="25" y="28"/>
                  </a:cxn>
                  <a:cxn ang="0">
                    <a:pos x="27" y="38"/>
                  </a:cxn>
                  <a:cxn ang="0">
                    <a:pos x="29" y="46"/>
                  </a:cxn>
                  <a:cxn ang="0">
                    <a:pos x="31" y="55"/>
                  </a:cxn>
                  <a:cxn ang="0">
                    <a:pos x="22" y="41"/>
                  </a:cxn>
                  <a:cxn ang="0">
                    <a:pos x="13" y="27"/>
                  </a:cxn>
                  <a:cxn ang="0">
                    <a:pos x="3" y="1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1" h="55">
                    <a:moveTo>
                      <a:pt x="0" y="0"/>
                    </a:moveTo>
                    <a:lnTo>
                      <a:pt x="7" y="3"/>
                    </a:lnTo>
                    <a:lnTo>
                      <a:pt x="14" y="7"/>
                    </a:lnTo>
                    <a:lnTo>
                      <a:pt x="18" y="14"/>
                    </a:lnTo>
                    <a:lnTo>
                      <a:pt x="23" y="22"/>
                    </a:lnTo>
                    <a:lnTo>
                      <a:pt x="25" y="28"/>
                    </a:lnTo>
                    <a:lnTo>
                      <a:pt x="27" y="38"/>
                    </a:lnTo>
                    <a:lnTo>
                      <a:pt x="29" y="46"/>
                    </a:lnTo>
                    <a:lnTo>
                      <a:pt x="31" y="55"/>
                    </a:lnTo>
                    <a:lnTo>
                      <a:pt x="22" y="41"/>
                    </a:lnTo>
                    <a:lnTo>
                      <a:pt x="13" y="27"/>
                    </a:lnTo>
                    <a:lnTo>
                      <a:pt x="3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35" name="Freeform 383"/>
              <p:cNvSpPr>
                <a:spLocks/>
              </p:cNvSpPr>
              <p:nvPr/>
            </p:nvSpPr>
            <p:spPr bwMode="auto">
              <a:xfrm>
                <a:off x="1434" y="2219"/>
                <a:ext cx="53" cy="3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6" y="7"/>
                  </a:cxn>
                  <a:cxn ang="0">
                    <a:pos x="53" y="15"/>
                  </a:cxn>
                  <a:cxn ang="0">
                    <a:pos x="53" y="24"/>
                  </a:cxn>
                  <a:cxn ang="0">
                    <a:pos x="47" y="34"/>
                  </a:cxn>
                  <a:cxn ang="0">
                    <a:pos x="42" y="27"/>
                  </a:cxn>
                  <a:cxn ang="0">
                    <a:pos x="38" y="24"/>
                  </a:cxn>
                  <a:cxn ang="0">
                    <a:pos x="33" y="23"/>
                  </a:cxn>
                  <a:cxn ang="0">
                    <a:pos x="28" y="24"/>
                  </a:cxn>
                  <a:cxn ang="0">
                    <a:pos x="18" y="28"/>
                  </a:cxn>
                  <a:cxn ang="0">
                    <a:pos x="7" y="28"/>
                  </a:cxn>
                  <a:cxn ang="0">
                    <a:pos x="3" y="24"/>
                  </a:cxn>
                  <a:cxn ang="0">
                    <a:pos x="0" y="22"/>
                  </a:cxn>
                  <a:cxn ang="0">
                    <a:pos x="8" y="13"/>
                  </a:cxn>
                  <a:cxn ang="0">
                    <a:pos x="18" y="8"/>
                  </a:cxn>
                  <a:cxn ang="0">
                    <a:pos x="28" y="4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53" h="34">
                    <a:moveTo>
                      <a:pt x="41" y="0"/>
                    </a:moveTo>
                    <a:lnTo>
                      <a:pt x="46" y="7"/>
                    </a:lnTo>
                    <a:lnTo>
                      <a:pt x="53" y="15"/>
                    </a:lnTo>
                    <a:lnTo>
                      <a:pt x="53" y="24"/>
                    </a:lnTo>
                    <a:lnTo>
                      <a:pt x="47" y="34"/>
                    </a:lnTo>
                    <a:lnTo>
                      <a:pt x="42" y="27"/>
                    </a:lnTo>
                    <a:lnTo>
                      <a:pt x="38" y="24"/>
                    </a:lnTo>
                    <a:lnTo>
                      <a:pt x="33" y="23"/>
                    </a:lnTo>
                    <a:lnTo>
                      <a:pt x="28" y="24"/>
                    </a:lnTo>
                    <a:lnTo>
                      <a:pt x="18" y="28"/>
                    </a:lnTo>
                    <a:lnTo>
                      <a:pt x="7" y="28"/>
                    </a:lnTo>
                    <a:lnTo>
                      <a:pt x="3" y="24"/>
                    </a:lnTo>
                    <a:lnTo>
                      <a:pt x="0" y="22"/>
                    </a:lnTo>
                    <a:lnTo>
                      <a:pt x="8" y="13"/>
                    </a:lnTo>
                    <a:lnTo>
                      <a:pt x="18" y="8"/>
                    </a:lnTo>
                    <a:lnTo>
                      <a:pt x="28" y="4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36" name="Freeform 384"/>
              <p:cNvSpPr>
                <a:spLocks/>
              </p:cNvSpPr>
              <p:nvPr/>
            </p:nvSpPr>
            <p:spPr bwMode="auto">
              <a:xfrm>
                <a:off x="1585" y="2227"/>
                <a:ext cx="18" cy="3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7"/>
                  </a:cxn>
                  <a:cxn ang="0">
                    <a:pos x="15" y="14"/>
                  </a:cxn>
                  <a:cxn ang="0">
                    <a:pos x="18" y="20"/>
                  </a:cxn>
                  <a:cxn ang="0">
                    <a:pos x="14" y="31"/>
                  </a:cxn>
                  <a:cxn ang="0">
                    <a:pos x="7" y="23"/>
                  </a:cxn>
                  <a:cxn ang="0">
                    <a:pos x="3" y="15"/>
                  </a:cxn>
                  <a:cxn ang="0">
                    <a:pos x="0" y="7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8" h="31">
                    <a:moveTo>
                      <a:pt x="2" y="0"/>
                    </a:moveTo>
                    <a:lnTo>
                      <a:pt x="8" y="7"/>
                    </a:lnTo>
                    <a:lnTo>
                      <a:pt x="15" y="14"/>
                    </a:lnTo>
                    <a:lnTo>
                      <a:pt x="18" y="20"/>
                    </a:lnTo>
                    <a:lnTo>
                      <a:pt x="14" y="31"/>
                    </a:lnTo>
                    <a:lnTo>
                      <a:pt x="7" y="23"/>
                    </a:lnTo>
                    <a:lnTo>
                      <a:pt x="3" y="15"/>
                    </a:lnTo>
                    <a:lnTo>
                      <a:pt x="0" y="7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37" name="Freeform 385"/>
              <p:cNvSpPr>
                <a:spLocks/>
              </p:cNvSpPr>
              <p:nvPr/>
            </p:nvSpPr>
            <p:spPr bwMode="auto">
              <a:xfrm>
                <a:off x="1953" y="2238"/>
                <a:ext cx="54" cy="3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2" y="4"/>
                  </a:cxn>
                  <a:cxn ang="0">
                    <a:pos x="33" y="9"/>
                  </a:cxn>
                  <a:cxn ang="0">
                    <a:pos x="44" y="15"/>
                  </a:cxn>
                  <a:cxn ang="0">
                    <a:pos x="54" y="20"/>
                  </a:cxn>
                  <a:cxn ang="0">
                    <a:pos x="53" y="23"/>
                  </a:cxn>
                  <a:cxn ang="0">
                    <a:pos x="53" y="29"/>
                  </a:cxn>
                  <a:cxn ang="0">
                    <a:pos x="42" y="19"/>
                  </a:cxn>
                  <a:cxn ang="0">
                    <a:pos x="29" y="16"/>
                  </a:cxn>
                  <a:cxn ang="0">
                    <a:pos x="22" y="15"/>
                  </a:cxn>
                  <a:cxn ang="0">
                    <a:pos x="18" y="17"/>
                  </a:cxn>
                  <a:cxn ang="0">
                    <a:pos x="14" y="21"/>
                  </a:cxn>
                  <a:cxn ang="0">
                    <a:pos x="14" y="31"/>
                  </a:cxn>
                  <a:cxn ang="0">
                    <a:pos x="3" y="24"/>
                  </a:cxn>
                  <a:cxn ang="0">
                    <a:pos x="0" y="15"/>
                  </a:cxn>
                  <a:cxn ang="0">
                    <a:pos x="3" y="4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54" h="31">
                    <a:moveTo>
                      <a:pt x="14" y="0"/>
                    </a:moveTo>
                    <a:lnTo>
                      <a:pt x="22" y="4"/>
                    </a:lnTo>
                    <a:lnTo>
                      <a:pt x="33" y="9"/>
                    </a:lnTo>
                    <a:lnTo>
                      <a:pt x="44" y="15"/>
                    </a:lnTo>
                    <a:lnTo>
                      <a:pt x="54" y="20"/>
                    </a:lnTo>
                    <a:lnTo>
                      <a:pt x="53" y="23"/>
                    </a:lnTo>
                    <a:lnTo>
                      <a:pt x="53" y="29"/>
                    </a:lnTo>
                    <a:lnTo>
                      <a:pt x="42" y="19"/>
                    </a:lnTo>
                    <a:lnTo>
                      <a:pt x="29" y="16"/>
                    </a:lnTo>
                    <a:lnTo>
                      <a:pt x="22" y="15"/>
                    </a:lnTo>
                    <a:lnTo>
                      <a:pt x="18" y="17"/>
                    </a:lnTo>
                    <a:lnTo>
                      <a:pt x="14" y="21"/>
                    </a:lnTo>
                    <a:lnTo>
                      <a:pt x="14" y="31"/>
                    </a:lnTo>
                    <a:lnTo>
                      <a:pt x="3" y="24"/>
                    </a:lnTo>
                    <a:lnTo>
                      <a:pt x="0" y="15"/>
                    </a:lnTo>
                    <a:lnTo>
                      <a:pt x="3" y="4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38" name="Freeform 386"/>
              <p:cNvSpPr>
                <a:spLocks/>
              </p:cNvSpPr>
              <p:nvPr/>
            </p:nvSpPr>
            <p:spPr bwMode="auto">
              <a:xfrm>
                <a:off x="2032" y="2247"/>
                <a:ext cx="122" cy="34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7" y="4"/>
                  </a:cxn>
                  <a:cxn ang="0">
                    <a:pos x="50" y="10"/>
                  </a:cxn>
                  <a:cxn ang="0">
                    <a:pos x="62" y="12"/>
                  </a:cxn>
                  <a:cxn ang="0">
                    <a:pos x="74" y="16"/>
                  </a:cxn>
                  <a:cxn ang="0">
                    <a:pos x="87" y="18"/>
                  </a:cxn>
                  <a:cxn ang="0">
                    <a:pos x="98" y="22"/>
                  </a:cxn>
                  <a:cxn ang="0">
                    <a:pos x="110" y="25"/>
                  </a:cxn>
                  <a:cxn ang="0">
                    <a:pos x="122" y="30"/>
                  </a:cxn>
                  <a:cxn ang="0">
                    <a:pos x="110" y="33"/>
                  </a:cxn>
                  <a:cxn ang="0">
                    <a:pos x="101" y="34"/>
                  </a:cxn>
                  <a:cxn ang="0">
                    <a:pos x="90" y="33"/>
                  </a:cxn>
                  <a:cxn ang="0">
                    <a:pos x="82" y="31"/>
                  </a:cxn>
                  <a:cxn ang="0">
                    <a:pos x="71" y="29"/>
                  </a:cxn>
                  <a:cxn ang="0">
                    <a:pos x="62" y="27"/>
                  </a:cxn>
                  <a:cxn ang="0">
                    <a:pos x="52" y="26"/>
                  </a:cxn>
                  <a:cxn ang="0">
                    <a:pos x="44" y="30"/>
                  </a:cxn>
                  <a:cxn ang="0">
                    <a:pos x="31" y="25"/>
                  </a:cxn>
                  <a:cxn ang="0">
                    <a:pos x="19" y="19"/>
                  </a:cxn>
                  <a:cxn ang="0">
                    <a:pos x="0" y="12"/>
                  </a:cxn>
                  <a:cxn ang="0">
                    <a:pos x="5" y="10"/>
                  </a:cxn>
                  <a:cxn ang="0">
                    <a:pos x="10" y="12"/>
                  </a:cxn>
                  <a:cxn ang="0">
                    <a:pos x="12" y="11"/>
                  </a:cxn>
                  <a:cxn ang="0">
                    <a:pos x="17" y="10"/>
                  </a:cxn>
                  <a:cxn ang="0">
                    <a:pos x="21" y="2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122" h="34">
                    <a:moveTo>
                      <a:pt x="28" y="0"/>
                    </a:moveTo>
                    <a:lnTo>
                      <a:pt x="37" y="4"/>
                    </a:lnTo>
                    <a:lnTo>
                      <a:pt x="50" y="10"/>
                    </a:lnTo>
                    <a:lnTo>
                      <a:pt x="62" y="12"/>
                    </a:lnTo>
                    <a:lnTo>
                      <a:pt x="74" y="16"/>
                    </a:lnTo>
                    <a:lnTo>
                      <a:pt x="87" y="18"/>
                    </a:lnTo>
                    <a:lnTo>
                      <a:pt x="98" y="22"/>
                    </a:lnTo>
                    <a:lnTo>
                      <a:pt x="110" y="25"/>
                    </a:lnTo>
                    <a:lnTo>
                      <a:pt x="122" y="30"/>
                    </a:lnTo>
                    <a:lnTo>
                      <a:pt x="110" y="33"/>
                    </a:lnTo>
                    <a:lnTo>
                      <a:pt x="101" y="34"/>
                    </a:lnTo>
                    <a:lnTo>
                      <a:pt x="90" y="33"/>
                    </a:lnTo>
                    <a:lnTo>
                      <a:pt x="82" y="31"/>
                    </a:lnTo>
                    <a:lnTo>
                      <a:pt x="71" y="29"/>
                    </a:lnTo>
                    <a:lnTo>
                      <a:pt x="62" y="27"/>
                    </a:lnTo>
                    <a:lnTo>
                      <a:pt x="52" y="26"/>
                    </a:lnTo>
                    <a:lnTo>
                      <a:pt x="44" y="30"/>
                    </a:lnTo>
                    <a:lnTo>
                      <a:pt x="31" y="25"/>
                    </a:lnTo>
                    <a:lnTo>
                      <a:pt x="19" y="19"/>
                    </a:lnTo>
                    <a:lnTo>
                      <a:pt x="0" y="12"/>
                    </a:lnTo>
                    <a:lnTo>
                      <a:pt x="5" y="10"/>
                    </a:lnTo>
                    <a:lnTo>
                      <a:pt x="10" y="12"/>
                    </a:lnTo>
                    <a:lnTo>
                      <a:pt x="12" y="11"/>
                    </a:lnTo>
                    <a:lnTo>
                      <a:pt x="17" y="10"/>
                    </a:lnTo>
                    <a:lnTo>
                      <a:pt x="21" y="2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39" name="Freeform 387"/>
              <p:cNvSpPr>
                <a:spLocks/>
              </p:cNvSpPr>
              <p:nvPr/>
            </p:nvSpPr>
            <p:spPr bwMode="auto">
              <a:xfrm>
                <a:off x="1565" y="2258"/>
                <a:ext cx="5" cy="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" y="4"/>
                  </a:cxn>
                  <a:cxn ang="0">
                    <a:pos x="1" y="4"/>
                  </a:cxn>
                  <a:cxn ang="0">
                    <a:pos x="0" y="1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4" y="4"/>
                    </a:lnTo>
                    <a:lnTo>
                      <a:pt x="1" y="4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40" name="Freeform 388"/>
              <p:cNvSpPr>
                <a:spLocks/>
              </p:cNvSpPr>
              <p:nvPr/>
            </p:nvSpPr>
            <p:spPr bwMode="auto">
              <a:xfrm>
                <a:off x="1341" y="2049"/>
                <a:ext cx="20" cy="2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5" y="5"/>
                  </a:cxn>
                  <a:cxn ang="0">
                    <a:pos x="20" y="18"/>
                  </a:cxn>
                  <a:cxn ang="0">
                    <a:pos x="19" y="22"/>
                  </a:cxn>
                  <a:cxn ang="0">
                    <a:pos x="15" y="26"/>
                  </a:cxn>
                  <a:cxn ang="0">
                    <a:pos x="8" y="26"/>
                  </a:cxn>
                  <a:cxn ang="0">
                    <a:pos x="0" y="22"/>
                  </a:cxn>
                  <a:cxn ang="0">
                    <a:pos x="0" y="16"/>
                  </a:cxn>
                  <a:cxn ang="0">
                    <a:pos x="1" y="9"/>
                  </a:cxn>
                  <a:cxn ang="0">
                    <a:pos x="4" y="3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20" h="26">
                    <a:moveTo>
                      <a:pt x="7" y="0"/>
                    </a:moveTo>
                    <a:lnTo>
                      <a:pt x="15" y="5"/>
                    </a:lnTo>
                    <a:lnTo>
                      <a:pt x="20" y="18"/>
                    </a:lnTo>
                    <a:lnTo>
                      <a:pt x="19" y="22"/>
                    </a:lnTo>
                    <a:lnTo>
                      <a:pt x="15" y="26"/>
                    </a:lnTo>
                    <a:lnTo>
                      <a:pt x="8" y="26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AAD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41" name="Freeform 389"/>
              <p:cNvSpPr>
                <a:spLocks/>
              </p:cNvSpPr>
              <p:nvPr/>
            </p:nvSpPr>
            <p:spPr bwMode="auto">
              <a:xfrm>
                <a:off x="1317" y="2068"/>
                <a:ext cx="21" cy="2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6" y="5"/>
                  </a:cxn>
                  <a:cxn ang="0">
                    <a:pos x="21" y="17"/>
                  </a:cxn>
                  <a:cxn ang="0">
                    <a:pos x="19" y="21"/>
                  </a:cxn>
                  <a:cxn ang="0">
                    <a:pos x="16" y="25"/>
                  </a:cxn>
                  <a:cxn ang="0">
                    <a:pos x="8" y="25"/>
                  </a:cxn>
                  <a:cxn ang="0">
                    <a:pos x="0" y="21"/>
                  </a:cxn>
                  <a:cxn ang="0">
                    <a:pos x="0" y="16"/>
                  </a:cxn>
                  <a:cxn ang="0">
                    <a:pos x="3" y="9"/>
                  </a:cxn>
                  <a:cxn ang="0">
                    <a:pos x="4" y="3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21" h="25">
                    <a:moveTo>
                      <a:pt x="7" y="0"/>
                    </a:moveTo>
                    <a:lnTo>
                      <a:pt x="16" y="5"/>
                    </a:lnTo>
                    <a:lnTo>
                      <a:pt x="21" y="17"/>
                    </a:lnTo>
                    <a:lnTo>
                      <a:pt x="19" y="21"/>
                    </a:lnTo>
                    <a:lnTo>
                      <a:pt x="16" y="25"/>
                    </a:lnTo>
                    <a:lnTo>
                      <a:pt x="8" y="25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3" y="9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AAD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42" name="Freeform 390"/>
              <p:cNvSpPr>
                <a:spLocks/>
              </p:cNvSpPr>
              <p:nvPr/>
            </p:nvSpPr>
            <p:spPr bwMode="auto">
              <a:xfrm>
                <a:off x="1011" y="2083"/>
                <a:ext cx="384" cy="213"/>
              </a:xfrm>
              <a:custGeom>
                <a:avLst/>
                <a:gdLst/>
                <a:ahLst/>
                <a:cxnLst>
                  <a:cxn ang="0">
                    <a:pos x="276" y="13"/>
                  </a:cxn>
                  <a:cxn ang="0">
                    <a:pos x="288" y="39"/>
                  </a:cxn>
                  <a:cxn ang="0">
                    <a:pos x="255" y="68"/>
                  </a:cxn>
                  <a:cxn ang="0">
                    <a:pos x="218" y="97"/>
                  </a:cxn>
                  <a:cxn ang="0">
                    <a:pos x="224" y="100"/>
                  </a:cxn>
                  <a:cxn ang="0">
                    <a:pos x="261" y="86"/>
                  </a:cxn>
                  <a:cxn ang="0">
                    <a:pos x="272" y="120"/>
                  </a:cxn>
                  <a:cxn ang="0">
                    <a:pos x="282" y="151"/>
                  </a:cxn>
                  <a:cxn ang="0">
                    <a:pos x="295" y="179"/>
                  </a:cxn>
                  <a:cxn ang="0">
                    <a:pos x="302" y="160"/>
                  </a:cxn>
                  <a:cxn ang="0">
                    <a:pos x="333" y="149"/>
                  </a:cxn>
                  <a:cxn ang="0">
                    <a:pos x="373" y="152"/>
                  </a:cxn>
                  <a:cxn ang="0">
                    <a:pos x="375" y="175"/>
                  </a:cxn>
                  <a:cxn ang="0">
                    <a:pos x="348" y="178"/>
                  </a:cxn>
                  <a:cxn ang="0">
                    <a:pos x="349" y="203"/>
                  </a:cxn>
                  <a:cxn ang="0">
                    <a:pos x="314" y="206"/>
                  </a:cxn>
                  <a:cxn ang="0">
                    <a:pos x="280" y="210"/>
                  </a:cxn>
                  <a:cxn ang="0">
                    <a:pos x="245" y="210"/>
                  </a:cxn>
                  <a:cxn ang="0">
                    <a:pos x="211" y="202"/>
                  </a:cxn>
                  <a:cxn ang="0">
                    <a:pos x="236" y="183"/>
                  </a:cxn>
                  <a:cxn ang="0">
                    <a:pos x="220" y="175"/>
                  </a:cxn>
                  <a:cxn ang="0">
                    <a:pos x="195" y="186"/>
                  </a:cxn>
                  <a:cxn ang="0">
                    <a:pos x="182" y="206"/>
                  </a:cxn>
                  <a:cxn ang="0">
                    <a:pos x="176" y="187"/>
                  </a:cxn>
                  <a:cxn ang="0">
                    <a:pos x="144" y="176"/>
                  </a:cxn>
                  <a:cxn ang="0">
                    <a:pos x="155" y="184"/>
                  </a:cxn>
                  <a:cxn ang="0">
                    <a:pos x="157" y="201"/>
                  </a:cxn>
                  <a:cxn ang="0">
                    <a:pos x="113" y="205"/>
                  </a:cxn>
                  <a:cxn ang="0">
                    <a:pos x="70" y="198"/>
                  </a:cxn>
                  <a:cxn ang="0">
                    <a:pos x="48" y="172"/>
                  </a:cxn>
                  <a:cxn ang="0">
                    <a:pos x="48" y="194"/>
                  </a:cxn>
                  <a:cxn ang="0">
                    <a:pos x="27" y="210"/>
                  </a:cxn>
                  <a:cxn ang="0">
                    <a:pos x="5" y="191"/>
                  </a:cxn>
                  <a:cxn ang="0">
                    <a:pos x="32" y="156"/>
                  </a:cxn>
                  <a:cxn ang="0">
                    <a:pos x="64" y="125"/>
                  </a:cxn>
                  <a:cxn ang="0">
                    <a:pos x="97" y="102"/>
                  </a:cxn>
                  <a:cxn ang="0">
                    <a:pos x="135" y="79"/>
                  </a:cxn>
                  <a:cxn ang="0">
                    <a:pos x="179" y="63"/>
                  </a:cxn>
                  <a:cxn ang="0">
                    <a:pos x="157" y="97"/>
                  </a:cxn>
                  <a:cxn ang="0">
                    <a:pos x="153" y="141"/>
                  </a:cxn>
                  <a:cxn ang="0">
                    <a:pos x="164" y="126"/>
                  </a:cxn>
                  <a:cxn ang="0">
                    <a:pos x="160" y="101"/>
                  </a:cxn>
                  <a:cxn ang="0">
                    <a:pos x="187" y="90"/>
                  </a:cxn>
                  <a:cxn ang="0">
                    <a:pos x="201" y="66"/>
                  </a:cxn>
                  <a:cxn ang="0">
                    <a:pos x="202" y="44"/>
                  </a:cxn>
                  <a:cxn ang="0">
                    <a:pos x="215" y="63"/>
                  </a:cxn>
                  <a:cxn ang="0">
                    <a:pos x="226" y="40"/>
                  </a:cxn>
                  <a:cxn ang="0">
                    <a:pos x="238" y="17"/>
                  </a:cxn>
                  <a:cxn ang="0">
                    <a:pos x="260" y="0"/>
                  </a:cxn>
                </a:cxnLst>
                <a:rect l="0" t="0" r="r" b="b"/>
                <a:pathLst>
                  <a:path w="384" h="213">
                    <a:moveTo>
                      <a:pt x="260" y="0"/>
                    </a:moveTo>
                    <a:lnTo>
                      <a:pt x="263" y="2"/>
                    </a:lnTo>
                    <a:lnTo>
                      <a:pt x="269" y="8"/>
                    </a:lnTo>
                    <a:lnTo>
                      <a:pt x="276" y="13"/>
                    </a:lnTo>
                    <a:lnTo>
                      <a:pt x="284" y="20"/>
                    </a:lnTo>
                    <a:lnTo>
                      <a:pt x="288" y="25"/>
                    </a:lnTo>
                    <a:lnTo>
                      <a:pt x="291" y="32"/>
                    </a:lnTo>
                    <a:lnTo>
                      <a:pt x="288" y="39"/>
                    </a:lnTo>
                    <a:lnTo>
                      <a:pt x="282" y="46"/>
                    </a:lnTo>
                    <a:lnTo>
                      <a:pt x="272" y="54"/>
                    </a:lnTo>
                    <a:lnTo>
                      <a:pt x="264" y="62"/>
                    </a:lnTo>
                    <a:lnTo>
                      <a:pt x="255" y="68"/>
                    </a:lnTo>
                    <a:lnTo>
                      <a:pt x="246" y="75"/>
                    </a:lnTo>
                    <a:lnTo>
                      <a:pt x="236" y="82"/>
                    </a:lnTo>
                    <a:lnTo>
                      <a:pt x="226" y="89"/>
                    </a:lnTo>
                    <a:lnTo>
                      <a:pt x="218" y="97"/>
                    </a:lnTo>
                    <a:lnTo>
                      <a:pt x="210" y="108"/>
                    </a:lnTo>
                    <a:lnTo>
                      <a:pt x="217" y="109"/>
                    </a:lnTo>
                    <a:lnTo>
                      <a:pt x="222" y="110"/>
                    </a:lnTo>
                    <a:lnTo>
                      <a:pt x="224" y="100"/>
                    </a:lnTo>
                    <a:lnTo>
                      <a:pt x="230" y="93"/>
                    </a:lnTo>
                    <a:lnTo>
                      <a:pt x="240" y="87"/>
                    </a:lnTo>
                    <a:lnTo>
                      <a:pt x="252" y="86"/>
                    </a:lnTo>
                    <a:lnTo>
                      <a:pt x="261" y="86"/>
                    </a:lnTo>
                    <a:lnTo>
                      <a:pt x="271" y="90"/>
                    </a:lnTo>
                    <a:lnTo>
                      <a:pt x="276" y="98"/>
                    </a:lnTo>
                    <a:lnTo>
                      <a:pt x="278" y="112"/>
                    </a:lnTo>
                    <a:lnTo>
                      <a:pt x="272" y="120"/>
                    </a:lnTo>
                    <a:lnTo>
                      <a:pt x="271" y="129"/>
                    </a:lnTo>
                    <a:lnTo>
                      <a:pt x="273" y="136"/>
                    </a:lnTo>
                    <a:lnTo>
                      <a:pt x="278" y="144"/>
                    </a:lnTo>
                    <a:lnTo>
                      <a:pt x="282" y="151"/>
                    </a:lnTo>
                    <a:lnTo>
                      <a:pt x="286" y="158"/>
                    </a:lnTo>
                    <a:lnTo>
                      <a:pt x="288" y="166"/>
                    </a:lnTo>
                    <a:lnTo>
                      <a:pt x="288" y="175"/>
                    </a:lnTo>
                    <a:lnTo>
                      <a:pt x="295" y="179"/>
                    </a:lnTo>
                    <a:lnTo>
                      <a:pt x="303" y="184"/>
                    </a:lnTo>
                    <a:lnTo>
                      <a:pt x="302" y="178"/>
                    </a:lnTo>
                    <a:lnTo>
                      <a:pt x="302" y="170"/>
                    </a:lnTo>
                    <a:lnTo>
                      <a:pt x="302" y="160"/>
                    </a:lnTo>
                    <a:lnTo>
                      <a:pt x="303" y="155"/>
                    </a:lnTo>
                    <a:lnTo>
                      <a:pt x="313" y="151"/>
                    </a:lnTo>
                    <a:lnTo>
                      <a:pt x="323" y="151"/>
                    </a:lnTo>
                    <a:lnTo>
                      <a:pt x="333" y="149"/>
                    </a:lnTo>
                    <a:lnTo>
                      <a:pt x="344" y="151"/>
                    </a:lnTo>
                    <a:lnTo>
                      <a:pt x="353" y="151"/>
                    </a:lnTo>
                    <a:lnTo>
                      <a:pt x="364" y="151"/>
                    </a:lnTo>
                    <a:lnTo>
                      <a:pt x="373" y="152"/>
                    </a:lnTo>
                    <a:lnTo>
                      <a:pt x="384" y="155"/>
                    </a:lnTo>
                    <a:lnTo>
                      <a:pt x="384" y="164"/>
                    </a:lnTo>
                    <a:lnTo>
                      <a:pt x="384" y="175"/>
                    </a:lnTo>
                    <a:lnTo>
                      <a:pt x="375" y="175"/>
                    </a:lnTo>
                    <a:lnTo>
                      <a:pt x="364" y="175"/>
                    </a:lnTo>
                    <a:lnTo>
                      <a:pt x="352" y="175"/>
                    </a:lnTo>
                    <a:lnTo>
                      <a:pt x="344" y="175"/>
                    </a:lnTo>
                    <a:lnTo>
                      <a:pt x="348" y="178"/>
                    </a:lnTo>
                    <a:lnTo>
                      <a:pt x="353" y="187"/>
                    </a:lnTo>
                    <a:lnTo>
                      <a:pt x="356" y="195"/>
                    </a:lnTo>
                    <a:lnTo>
                      <a:pt x="358" y="203"/>
                    </a:lnTo>
                    <a:lnTo>
                      <a:pt x="349" y="203"/>
                    </a:lnTo>
                    <a:lnTo>
                      <a:pt x="341" y="205"/>
                    </a:lnTo>
                    <a:lnTo>
                      <a:pt x="331" y="205"/>
                    </a:lnTo>
                    <a:lnTo>
                      <a:pt x="323" y="206"/>
                    </a:lnTo>
                    <a:lnTo>
                      <a:pt x="314" y="206"/>
                    </a:lnTo>
                    <a:lnTo>
                      <a:pt x="306" y="207"/>
                    </a:lnTo>
                    <a:lnTo>
                      <a:pt x="298" y="209"/>
                    </a:lnTo>
                    <a:lnTo>
                      <a:pt x="290" y="210"/>
                    </a:lnTo>
                    <a:lnTo>
                      <a:pt x="280" y="210"/>
                    </a:lnTo>
                    <a:lnTo>
                      <a:pt x="272" y="210"/>
                    </a:lnTo>
                    <a:lnTo>
                      <a:pt x="263" y="210"/>
                    </a:lnTo>
                    <a:lnTo>
                      <a:pt x="255" y="210"/>
                    </a:lnTo>
                    <a:lnTo>
                      <a:pt x="245" y="210"/>
                    </a:lnTo>
                    <a:lnTo>
                      <a:pt x="237" y="210"/>
                    </a:lnTo>
                    <a:lnTo>
                      <a:pt x="228" y="210"/>
                    </a:lnTo>
                    <a:lnTo>
                      <a:pt x="220" y="210"/>
                    </a:lnTo>
                    <a:lnTo>
                      <a:pt x="211" y="202"/>
                    </a:lnTo>
                    <a:lnTo>
                      <a:pt x="205" y="197"/>
                    </a:lnTo>
                    <a:lnTo>
                      <a:pt x="213" y="189"/>
                    </a:lnTo>
                    <a:lnTo>
                      <a:pt x="224" y="184"/>
                    </a:lnTo>
                    <a:lnTo>
                      <a:pt x="236" y="183"/>
                    </a:lnTo>
                    <a:lnTo>
                      <a:pt x="248" y="184"/>
                    </a:lnTo>
                    <a:lnTo>
                      <a:pt x="240" y="180"/>
                    </a:lnTo>
                    <a:lnTo>
                      <a:pt x="230" y="178"/>
                    </a:lnTo>
                    <a:lnTo>
                      <a:pt x="220" y="175"/>
                    </a:lnTo>
                    <a:lnTo>
                      <a:pt x="211" y="175"/>
                    </a:lnTo>
                    <a:lnTo>
                      <a:pt x="202" y="174"/>
                    </a:lnTo>
                    <a:lnTo>
                      <a:pt x="198" y="178"/>
                    </a:lnTo>
                    <a:lnTo>
                      <a:pt x="195" y="186"/>
                    </a:lnTo>
                    <a:lnTo>
                      <a:pt x="201" y="198"/>
                    </a:lnTo>
                    <a:lnTo>
                      <a:pt x="194" y="205"/>
                    </a:lnTo>
                    <a:lnTo>
                      <a:pt x="187" y="207"/>
                    </a:lnTo>
                    <a:lnTo>
                      <a:pt x="182" y="206"/>
                    </a:lnTo>
                    <a:lnTo>
                      <a:pt x="178" y="203"/>
                    </a:lnTo>
                    <a:lnTo>
                      <a:pt x="174" y="198"/>
                    </a:lnTo>
                    <a:lnTo>
                      <a:pt x="174" y="193"/>
                    </a:lnTo>
                    <a:lnTo>
                      <a:pt x="176" y="187"/>
                    </a:lnTo>
                    <a:lnTo>
                      <a:pt x="183" y="184"/>
                    </a:lnTo>
                    <a:lnTo>
                      <a:pt x="171" y="176"/>
                    </a:lnTo>
                    <a:lnTo>
                      <a:pt x="157" y="176"/>
                    </a:lnTo>
                    <a:lnTo>
                      <a:pt x="144" y="176"/>
                    </a:lnTo>
                    <a:lnTo>
                      <a:pt x="133" y="176"/>
                    </a:lnTo>
                    <a:lnTo>
                      <a:pt x="140" y="183"/>
                    </a:lnTo>
                    <a:lnTo>
                      <a:pt x="151" y="184"/>
                    </a:lnTo>
                    <a:lnTo>
                      <a:pt x="155" y="184"/>
                    </a:lnTo>
                    <a:lnTo>
                      <a:pt x="160" y="186"/>
                    </a:lnTo>
                    <a:lnTo>
                      <a:pt x="163" y="189"/>
                    </a:lnTo>
                    <a:lnTo>
                      <a:pt x="167" y="197"/>
                    </a:lnTo>
                    <a:lnTo>
                      <a:pt x="157" y="201"/>
                    </a:lnTo>
                    <a:lnTo>
                      <a:pt x="148" y="205"/>
                    </a:lnTo>
                    <a:lnTo>
                      <a:pt x="136" y="205"/>
                    </a:lnTo>
                    <a:lnTo>
                      <a:pt x="125" y="206"/>
                    </a:lnTo>
                    <a:lnTo>
                      <a:pt x="113" y="205"/>
                    </a:lnTo>
                    <a:lnTo>
                      <a:pt x="102" y="205"/>
                    </a:lnTo>
                    <a:lnTo>
                      <a:pt x="90" y="205"/>
                    </a:lnTo>
                    <a:lnTo>
                      <a:pt x="81" y="207"/>
                    </a:lnTo>
                    <a:lnTo>
                      <a:pt x="70" y="198"/>
                    </a:lnTo>
                    <a:lnTo>
                      <a:pt x="64" y="190"/>
                    </a:lnTo>
                    <a:lnTo>
                      <a:pt x="59" y="179"/>
                    </a:lnTo>
                    <a:lnTo>
                      <a:pt x="56" y="170"/>
                    </a:lnTo>
                    <a:lnTo>
                      <a:pt x="48" y="172"/>
                    </a:lnTo>
                    <a:lnTo>
                      <a:pt x="46" y="178"/>
                    </a:lnTo>
                    <a:lnTo>
                      <a:pt x="46" y="183"/>
                    </a:lnTo>
                    <a:lnTo>
                      <a:pt x="48" y="190"/>
                    </a:lnTo>
                    <a:lnTo>
                      <a:pt x="48" y="194"/>
                    </a:lnTo>
                    <a:lnTo>
                      <a:pt x="48" y="199"/>
                    </a:lnTo>
                    <a:lnTo>
                      <a:pt x="44" y="205"/>
                    </a:lnTo>
                    <a:lnTo>
                      <a:pt x="37" y="210"/>
                    </a:lnTo>
                    <a:lnTo>
                      <a:pt x="27" y="210"/>
                    </a:lnTo>
                    <a:lnTo>
                      <a:pt x="16" y="213"/>
                    </a:lnTo>
                    <a:lnTo>
                      <a:pt x="8" y="205"/>
                    </a:lnTo>
                    <a:lnTo>
                      <a:pt x="0" y="201"/>
                    </a:lnTo>
                    <a:lnTo>
                      <a:pt x="5" y="191"/>
                    </a:lnTo>
                    <a:lnTo>
                      <a:pt x="12" y="182"/>
                    </a:lnTo>
                    <a:lnTo>
                      <a:pt x="17" y="174"/>
                    </a:lnTo>
                    <a:lnTo>
                      <a:pt x="25" y="166"/>
                    </a:lnTo>
                    <a:lnTo>
                      <a:pt x="32" y="156"/>
                    </a:lnTo>
                    <a:lnTo>
                      <a:pt x="40" y="148"/>
                    </a:lnTo>
                    <a:lnTo>
                      <a:pt x="48" y="140"/>
                    </a:lnTo>
                    <a:lnTo>
                      <a:pt x="56" y="133"/>
                    </a:lnTo>
                    <a:lnTo>
                      <a:pt x="64" y="125"/>
                    </a:lnTo>
                    <a:lnTo>
                      <a:pt x="73" y="118"/>
                    </a:lnTo>
                    <a:lnTo>
                      <a:pt x="81" y="112"/>
                    </a:lnTo>
                    <a:lnTo>
                      <a:pt x="89" y="108"/>
                    </a:lnTo>
                    <a:lnTo>
                      <a:pt x="97" y="102"/>
                    </a:lnTo>
                    <a:lnTo>
                      <a:pt x="106" y="98"/>
                    </a:lnTo>
                    <a:lnTo>
                      <a:pt x="116" y="94"/>
                    </a:lnTo>
                    <a:lnTo>
                      <a:pt x="126" y="93"/>
                    </a:lnTo>
                    <a:lnTo>
                      <a:pt x="135" y="79"/>
                    </a:lnTo>
                    <a:lnTo>
                      <a:pt x="147" y="67"/>
                    </a:lnTo>
                    <a:lnTo>
                      <a:pt x="159" y="56"/>
                    </a:lnTo>
                    <a:lnTo>
                      <a:pt x="174" y="52"/>
                    </a:lnTo>
                    <a:lnTo>
                      <a:pt x="179" y="63"/>
                    </a:lnTo>
                    <a:lnTo>
                      <a:pt x="183" y="74"/>
                    </a:lnTo>
                    <a:lnTo>
                      <a:pt x="172" y="79"/>
                    </a:lnTo>
                    <a:lnTo>
                      <a:pt x="164" y="89"/>
                    </a:lnTo>
                    <a:lnTo>
                      <a:pt x="157" y="97"/>
                    </a:lnTo>
                    <a:lnTo>
                      <a:pt x="153" y="109"/>
                    </a:lnTo>
                    <a:lnTo>
                      <a:pt x="151" y="120"/>
                    </a:lnTo>
                    <a:lnTo>
                      <a:pt x="151" y="131"/>
                    </a:lnTo>
                    <a:lnTo>
                      <a:pt x="153" y="141"/>
                    </a:lnTo>
                    <a:lnTo>
                      <a:pt x="160" y="153"/>
                    </a:lnTo>
                    <a:lnTo>
                      <a:pt x="166" y="144"/>
                    </a:lnTo>
                    <a:lnTo>
                      <a:pt x="167" y="136"/>
                    </a:lnTo>
                    <a:lnTo>
                      <a:pt x="164" y="126"/>
                    </a:lnTo>
                    <a:lnTo>
                      <a:pt x="162" y="118"/>
                    </a:lnTo>
                    <a:lnTo>
                      <a:pt x="159" y="110"/>
                    </a:lnTo>
                    <a:lnTo>
                      <a:pt x="160" y="104"/>
                    </a:lnTo>
                    <a:lnTo>
                      <a:pt x="160" y="101"/>
                    </a:lnTo>
                    <a:lnTo>
                      <a:pt x="166" y="100"/>
                    </a:lnTo>
                    <a:lnTo>
                      <a:pt x="170" y="98"/>
                    </a:lnTo>
                    <a:lnTo>
                      <a:pt x="179" y="98"/>
                    </a:lnTo>
                    <a:lnTo>
                      <a:pt x="187" y="90"/>
                    </a:lnTo>
                    <a:lnTo>
                      <a:pt x="199" y="86"/>
                    </a:lnTo>
                    <a:lnTo>
                      <a:pt x="207" y="81"/>
                    </a:lnTo>
                    <a:lnTo>
                      <a:pt x="213" y="71"/>
                    </a:lnTo>
                    <a:lnTo>
                      <a:pt x="201" y="66"/>
                    </a:lnTo>
                    <a:lnTo>
                      <a:pt x="195" y="55"/>
                    </a:lnTo>
                    <a:lnTo>
                      <a:pt x="194" y="48"/>
                    </a:lnTo>
                    <a:lnTo>
                      <a:pt x="197" y="46"/>
                    </a:lnTo>
                    <a:lnTo>
                      <a:pt x="202" y="44"/>
                    </a:lnTo>
                    <a:lnTo>
                      <a:pt x="213" y="48"/>
                    </a:lnTo>
                    <a:lnTo>
                      <a:pt x="211" y="56"/>
                    </a:lnTo>
                    <a:lnTo>
                      <a:pt x="213" y="62"/>
                    </a:lnTo>
                    <a:lnTo>
                      <a:pt x="215" y="63"/>
                    </a:lnTo>
                    <a:lnTo>
                      <a:pt x="220" y="62"/>
                    </a:lnTo>
                    <a:lnTo>
                      <a:pt x="226" y="55"/>
                    </a:lnTo>
                    <a:lnTo>
                      <a:pt x="236" y="48"/>
                    </a:lnTo>
                    <a:lnTo>
                      <a:pt x="226" y="40"/>
                    </a:lnTo>
                    <a:lnTo>
                      <a:pt x="224" y="35"/>
                    </a:lnTo>
                    <a:lnTo>
                      <a:pt x="225" y="28"/>
                    </a:lnTo>
                    <a:lnTo>
                      <a:pt x="232" y="24"/>
                    </a:lnTo>
                    <a:lnTo>
                      <a:pt x="238" y="17"/>
                    </a:lnTo>
                    <a:lnTo>
                      <a:pt x="246" y="12"/>
                    </a:lnTo>
                    <a:lnTo>
                      <a:pt x="253" y="5"/>
                    </a:lnTo>
                    <a:lnTo>
                      <a:pt x="260" y="0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FAAD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43" name="Freeform 391"/>
              <p:cNvSpPr>
                <a:spLocks/>
              </p:cNvSpPr>
              <p:nvPr/>
            </p:nvSpPr>
            <p:spPr bwMode="auto">
              <a:xfrm>
                <a:off x="1199" y="2197"/>
                <a:ext cx="63" cy="38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41" y="2"/>
                  </a:cxn>
                  <a:cxn ang="0">
                    <a:pos x="48" y="3"/>
                  </a:cxn>
                  <a:cxn ang="0">
                    <a:pos x="54" y="4"/>
                  </a:cxn>
                  <a:cxn ang="0">
                    <a:pos x="60" y="6"/>
                  </a:cxn>
                  <a:cxn ang="0">
                    <a:pos x="61" y="10"/>
                  </a:cxn>
                  <a:cxn ang="0">
                    <a:pos x="63" y="18"/>
                  </a:cxn>
                  <a:cxn ang="0">
                    <a:pos x="61" y="25"/>
                  </a:cxn>
                  <a:cxn ang="0">
                    <a:pos x="58" y="31"/>
                  </a:cxn>
                  <a:cxn ang="0">
                    <a:pos x="53" y="35"/>
                  </a:cxn>
                  <a:cxn ang="0">
                    <a:pos x="48" y="38"/>
                  </a:cxn>
                  <a:cxn ang="0">
                    <a:pos x="40" y="38"/>
                  </a:cxn>
                  <a:cxn ang="0">
                    <a:pos x="32" y="34"/>
                  </a:cxn>
                  <a:cxn ang="0">
                    <a:pos x="25" y="35"/>
                  </a:cxn>
                  <a:cxn ang="0">
                    <a:pos x="15" y="37"/>
                  </a:cxn>
                  <a:cxn ang="0">
                    <a:pos x="6" y="37"/>
                  </a:cxn>
                  <a:cxn ang="0">
                    <a:pos x="0" y="37"/>
                  </a:cxn>
                  <a:cxn ang="0">
                    <a:pos x="3" y="30"/>
                  </a:cxn>
                  <a:cxn ang="0">
                    <a:pos x="10" y="26"/>
                  </a:cxn>
                  <a:cxn ang="0">
                    <a:pos x="17" y="23"/>
                  </a:cxn>
                  <a:cxn ang="0">
                    <a:pos x="23" y="21"/>
                  </a:cxn>
                  <a:cxn ang="0">
                    <a:pos x="29" y="17"/>
                  </a:cxn>
                  <a:cxn ang="0">
                    <a:pos x="34" y="12"/>
                  </a:cxn>
                  <a:cxn ang="0">
                    <a:pos x="37" y="7"/>
                  </a:cxn>
                  <a:cxn ang="0">
                    <a:pos x="38" y="0"/>
                  </a:cxn>
                  <a:cxn ang="0">
                    <a:pos x="38" y="0"/>
                  </a:cxn>
                </a:cxnLst>
                <a:rect l="0" t="0" r="r" b="b"/>
                <a:pathLst>
                  <a:path w="63" h="38">
                    <a:moveTo>
                      <a:pt x="38" y="0"/>
                    </a:moveTo>
                    <a:lnTo>
                      <a:pt x="41" y="2"/>
                    </a:lnTo>
                    <a:lnTo>
                      <a:pt x="48" y="3"/>
                    </a:lnTo>
                    <a:lnTo>
                      <a:pt x="54" y="4"/>
                    </a:lnTo>
                    <a:lnTo>
                      <a:pt x="60" y="6"/>
                    </a:lnTo>
                    <a:lnTo>
                      <a:pt x="61" y="10"/>
                    </a:lnTo>
                    <a:lnTo>
                      <a:pt x="63" y="18"/>
                    </a:lnTo>
                    <a:lnTo>
                      <a:pt x="61" y="25"/>
                    </a:lnTo>
                    <a:lnTo>
                      <a:pt x="58" y="31"/>
                    </a:lnTo>
                    <a:lnTo>
                      <a:pt x="53" y="35"/>
                    </a:lnTo>
                    <a:lnTo>
                      <a:pt x="48" y="38"/>
                    </a:lnTo>
                    <a:lnTo>
                      <a:pt x="40" y="38"/>
                    </a:lnTo>
                    <a:lnTo>
                      <a:pt x="32" y="34"/>
                    </a:lnTo>
                    <a:lnTo>
                      <a:pt x="25" y="35"/>
                    </a:lnTo>
                    <a:lnTo>
                      <a:pt x="15" y="37"/>
                    </a:lnTo>
                    <a:lnTo>
                      <a:pt x="6" y="37"/>
                    </a:lnTo>
                    <a:lnTo>
                      <a:pt x="0" y="37"/>
                    </a:lnTo>
                    <a:lnTo>
                      <a:pt x="3" y="30"/>
                    </a:lnTo>
                    <a:lnTo>
                      <a:pt x="10" y="26"/>
                    </a:lnTo>
                    <a:lnTo>
                      <a:pt x="17" y="23"/>
                    </a:lnTo>
                    <a:lnTo>
                      <a:pt x="23" y="21"/>
                    </a:lnTo>
                    <a:lnTo>
                      <a:pt x="29" y="17"/>
                    </a:lnTo>
                    <a:lnTo>
                      <a:pt x="34" y="12"/>
                    </a:lnTo>
                    <a:lnTo>
                      <a:pt x="37" y="7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44" name="Freeform 392"/>
              <p:cNvSpPr>
                <a:spLocks/>
              </p:cNvSpPr>
              <p:nvPr/>
            </p:nvSpPr>
            <p:spPr bwMode="auto">
              <a:xfrm>
                <a:off x="1125" y="2215"/>
                <a:ext cx="4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3"/>
                  </a:cxn>
                  <a:cxn ang="0">
                    <a:pos x="4" y="9"/>
                  </a:cxn>
                  <a:cxn ang="0">
                    <a:pos x="2" y="11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11">
                    <a:moveTo>
                      <a:pt x="0" y="0"/>
                    </a:moveTo>
                    <a:lnTo>
                      <a:pt x="4" y="3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45" name="Freeform 393"/>
              <p:cNvSpPr>
                <a:spLocks/>
              </p:cNvSpPr>
              <p:nvPr/>
            </p:nvSpPr>
            <p:spPr bwMode="auto">
              <a:xfrm>
                <a:off x="1100" y="2247"/>
                <a:ext cx="20" cy="1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0" y="8"/>
                  </a:cxn>
                  <a:cxn ang="0">
                    <a:pos x="15" y="15"/>
                  </a:cxn>
                  <a:cxn ang="0">
                    <a:pos x="5" y="18"/>
                  </a:cxn>
                  <a:cxn ang="0">
                    <a:pos x="0" y="15"/>
                  </a:cxn>
                  <a:cxn ang="0">
                    <a:pos x="4" y="14"/>
                  </a:cxn>
                  <a:cxn ang="0">
                    <a:pos x="8" y="8"/>
                  </a:cxn>
                  <a:cxn ang="0">
                    <a:pos x="12" y="2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20" h="18">
                    <a:moveTo>
                      <a:pt x="19" y="0"/>
                    </a:moveTo>
                    <a:lnTo>
                      <a:pt x="20" y="8"/>
                    </a:lnTo>
                    <a:lnTo>
                      <a:pt x="15" y="15"/>
                    </a:lnTo>
                    <a:lnTo>
                      <a:pt x="5" y="18"/>
                    </a:lnTo>
                    <a:lnTo>
                      <a:pt x="0" y="15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2" y="2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46" name="Freeform 394"/>
              <p:cNvSpPr>
                <a:spLocks/>
              </p:cNvSpPr>
              <p:nvPr/>
            </p:nvSpPr>
            <p:spPr bwMode="auto">
              <a:xfrm>
                <a:off x="1336" y="2255"/>
                <a:ext cx="8" cy="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8" y="0"/>
                  </a:cxn>
                  <a:cxn ang="0">
                    <a:pos x="8" y="4"/>
                  </a:cxn>
                  <a:cxn ang="0">
                    <a:pos x="2" y="7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8" h="7">
                    <a:moveTo>
                      <a:pt x="0" y="3"/>
                    </a:moveTo>
                    <a:lnTo>
                      <a:pt x="8" y="0"/>
                    </a:lnTo>
                    <a:lnTo>
                      <a:pt x="8" y="4"/>
                    </a:lnTo>
                    <a:lnTo>
                      <a:pt x="2" y="7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47" name="Freeform 395"/>
              <p:cNvSpPr>
                <a:spLocks/>
              </p:cNvSpPr>
              <p:nvPr/>
            </p:nvSpPr>
            <p:spPr bwMode="auto">
              <a:xfrm>
                <a:off x="1692" y="2865"/>
                <a:ext cx="582" cy="591"/>
              </a:xfrm>
              <a:custGeom>
                <a:avLst/>
                <a:gdLst/>
                <a:ahLst/>
                <a:cxnLst>
                  <a:cxn ang="0">
                    <a:pos x="439" y="0"/>
                  </a:cxn>
                  <a:cxn ang="0">
                    <a:pos x="545" y="59"/>
                  </a:cxn>
                  <a:cxn ang="0">
                    <a:pos x="582" y="543"/>
                  </a:cxn>
                  <a:cxn ang="0">
                    <a:pos x="515" y="548"/>
                  </a:cxn>
                  <a:cxn ang="0">
                    <a:pos x="480" y="84"/>
                  </a:cxn>
                  <a:cxn ang="0">
                    <a:pos x="275" y="160"/>
                  </a:cxn>
                  <a:cxn ang="0">
                    <a:pos x="330" y="566"/>
                  </a:cxn>
                  <a:cxn ang="0">
                    <a:pos x="271" y="569"/>
                  </a:cxn>
                  <a:cxn ang="0">
                    <a:pos x="230" y="182"/>
                  </a:cxn>
                  <a:cxn ang="0">
                    <a:pos x="65" y="259"/>
                  </a:cxn>
                  <a:cxn ang="0">
                    <a:pos x="101" y="588"/>
                  </a:cxn>
                  <a:cxn ang="0">
                    <a:pos x="36" y="591"/>
                  </a:cxn>
                  <a:cxn ang="0">
                    <a:pos x="0" y="186"/>
                  </a:cxn>
                  <a:cxn ang="0">
                    <a:pos x="439" y="0"/>
                  </a:cxn>
                  <a:cxn ang="0">
                    <a:pos x="439" y="0"/>
                  </a:cxn>
                </a:cxnLst>
                <a:rect l="0" t="0" r="r" b="b"/>
                <a:pathLst>
                  <a:path w="582" h="591">
                    <a:moveTo>
                      <a:pt x="439" y="0"/>
                    </a:moveTo>
                    <a:lnTo>
                      <a:pt x="545" y="59"/>
                    </a:lnTo>
                    <a:lnTo>
                      <a:pt x="582" y="543"/>
                    </a:lnTo>
                    <a:lnTo>
                      <a:pt x="515" y="548"/>
                    </a:lnTo>
                    <a:lnTo>
                      <a:pt x="480" y="84"/>
                    </a:lnTo>
                    <a:lnTo>
                      <a:pt x="275" y="160"/>
                    </a:lnTo>
                    <a:lnTo>
                      <a:pt x="330" y="566"/>
                    </a:lnTo>
                    <a:lnTo>
                      <a:pt x="271" y="569"/>
                    </a:lnTo>
                    <a:lnTo>
                      <a:pt x="230" y="182"/>
                    </a:lnTo>
                    <a:lnTo>
                      <a:pt x="65" y="259"/>
                    </a:lnTo>
                    <a:lnTo>
                      <a:pt x="101" y="588"/>
                    </a:lnTo>
                    <a:lnTo>
                      <a:pt x="36" y="591"/>
                    </a:lnTo>
                    <a:lnTo>
                      <a:pt x="0" y="186"/>
                    </a:lnTo>
                    <a:lnTo>
                      <a:pt x="439" y="0"/>
                    </a:lnTo>
                    <a:lnTo>
                      <a:pt x="439" y="0"/>
                    </a:lnTo>
                    <a:close/>
                  </a:path>
                </a:pathLst>
              </a:custGeom>
              <a:solidFill>
                <a:srgbClr val="E680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48" name="Freeform 396"/>
              <p:cNvSpPr>
                <a:spLocks/>
              </p:cNvSpPr>
              <p:nvPr/>
            </p:nvSpPr>
            <p:spPr bwMode="auto">
              <a:xfrm>
                <a:off x="1221" y="2595"/>
                <a:ext cx="260" cy="1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9" y="91"/>
                  </a:cxn>
                  <a:cxn ang="0">
                    <a:pos x="260" y="128"/>
                  </a:cxn>
                  <a:cxn ang="0">
                    <a:pos x="165" y="15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0" h="150">
                    <a:moveTo>
                      <a:pt x="0" y="0"/>
                    </a:moveTo>
                    <a:lnTo>
                      <a:pt x="259" y="91"/>
                    </a:lnTo>
                    <a:lnTo>
                      <a:pt x="260" y="128"/>
                    </a:lnTo>
                    <a:lnTo>
                      <a:pt x="165" y="15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D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49" name="Freeform 397"/>
              <p:cNvSpPr>
                <a:spLocks/>
              </p:cNvSpPr>
              <p:nvPr/>
            </p:nvSpPr>
            <p:spPr bwMode="auto">
              <a:xfrm>
                <a:off x="1190" y="3209"/>
                <a:ext cx="134" cy="230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0" y="209"/>
                  </a:cxn>
                  <a:cxn ang="0">
                    <a:pos x="24" y="230"/>
                  </a:cxn>
                  <a:cxn ang="0">
                    <a:pos x="134" y="51"/>
                  </a:cxn>
                  <a:cxn ang="0">
                    <a:pos x="57" y="0"/>
                  </a:cxn>
                  <a:cxn ang="0">
                    <a:pos x="57" y="0"/>
                  </a:cxn>
                </a:cxnLst>
                <a:rect l="0" t="0" r="r" b="b"/>
                <a:pathLst>
                  <a:path w="134" h="230">
                    <a:moveTo>
                      <a:pt x="57" y="0"/>
                    </a:moveTo>
                    <a:lnTo>
                      <a:pt x="0" y="209"/>
                    </a:lnTo>
                    <a:lnTo>
                      <a:pt x="24" y="230"/>
                    </a:lnTo>
                    <a:lnTo>
                      <a:pt x="134" y="51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D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50" name="Freeform 398"/>
              <p:cNvSpPr>
                <a:spLocks/>
              </p:cNvSpPr>
              <p:nvPr/>
            </p:nvSpPr>
            <p:spPr bwMode="auto">
              <a:xfrm>
                <a:off x="1520" y="3357"/>
                <a:ext cx="110" cy="2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238"/>
                  </a:cxn>
                  <a:cxn ang="0">
                    <a:pos x="48" y="252"/>
                  </a:cxn>
                  <a:cxn ang="0">
                    <a:pos x="110" y="49"/>
                  </a:cxn>
                  <a:cxn ang="0">
                    <a:pos x="85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0" h="252">
                    <a:moveTo>
                      <a:pt x="0" y="0"/>
                    </a:moveTo>
                    <a:lnTo>
                      <a:pt x="13" y="238"/>
                    </a:lnTo>
                    <a:lnTo>
                      <a:pt x="48" y="252"/>
                    </a:lnTo>
                    <a:lnTo>
                      <a:pt x="110" y="49"/>
                    </a:lnTo>
                    <a:lnTo>
                      <a:pt x="85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D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51" name="Freeform 399"/>
              <p:cNvSpPr>
                <a:spLocks/>
              </p:cNvSpPr>
              <p:nvPr/>
            </p:nvSpPr>
            <p:spPr bwMode="auto">
              <a:xfrm>
                <a:off x="1477" y="2829"/>
                <a:ext cx="211" cy="222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11" y="200"/>
                  </a:cxn>
                  <a:cxn ang="0">
                    <a:pos x="201" y="222"/>
                  </a:cxn>
                  <a:cxn ang="0">
                    <a:pos x="0" y="138"/>
                  </a:cxn>
                  <a:cxn ang="0">
                    <a:pos x="17" y="0"/>
                  </a:cxn>
                  <a:cxn ang="0">
                    <a:pos x="17" y="0"/>
                  </a:cxn>
                </a:cxnLst>
                <a:rect l="0" t="0" r="r" b="b"/>
                <a:pathLst>
                  <a:path w="211" h="222">
                    <a:moveTo>
                      <a:pt x="17" y="0"/>
                    </a:moveTo>
                    <a:lnTo>
                      <a:pt x="211" y="200"/>
                    </a:lnTo>
                    <a:lnTo>
                      <a:pt x="201" y="222"/>
                    </a:lnTo>
                    <a:lnTo>
                      <a:pt x="0" y="138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D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52" name="Freeform 400"/>
              <p:cNvSpPr>
                <a:spLocks/>
              </p:cNvSpPr>
              <p:nvPr/>
            </p:nvSpPr>
            <p:spPr bwMode="auto">
              <a:xfrm>
                <a:off x="1094" y="2599"/>
                <a:ext cx="498" cy="773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421" y="232"/>
                  </a:cxn>
                  <a:cxn ang="0">
                    <a:pos x="350" y="505"/>
                  </a:cxn>
                  <a:cxn ang="0">
                    <a:pos x="498" y="773"/>
                  </a:cxn>
                  <a:cxn ang="0">
                    <a:pos x="103" y="603"/>
                  </a:cxn>
                  <a:cxn ang="0">
                    <a:pos x="0" y="46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498" h="773">
                    <a:moveTo>
                      <a:pt x="100" y="0"/>
                    </a:moveTo>
                    <a:lnTo>
                      <a:pt x="421" y="232"/>
                    </a:lnTo>
                    <a:lnTo>
                      <a:pt x="350" y="505"/>
                    </a:lnTo>
                    <a:lnTo>
                      <a:pt x="498" y="773"/>
                    </a:lnTo>
                    <a:lnTo>
                      <a:pt x="103" y="603"/>
                    </a:lnTo>
                    <a:lnTo>
                      <a:pt x="0" y="46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53" name="Freeform 401"/>
              <p:cNvSpPr>
                <a:spLocks/>
              </p:cNvSpPr>
              <p:nvPr/>
            </p:nvSpPr>
            <p:spPr bwMode="auto">
              <a:xfrm>
                <a:off x="1276" y="2683"/>
                <a:ext cx="149" cy="12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9" y="5"/>
                  </a:cxn>
                  <a:cxn ang="0">
                    <a:pos x="31" y="12"/>
                  </a:cxn>
                  <a:cxn ang="0">
                    <a:pos x="44" y="19"/>
                  </a:cxn>
                  <a:cxn ang="0">
                    <a:pos x="56" y="27"/>
                  </a:cxn>
                  <a:cxn ang="0">
                    <a:pos x="66" y="35"/>
                  </a:cxn>
                  <a:cxn ang="0">
                    <a:pos x="79" y="43"/>
                  </a:cxn>
                  <a:cxn ang="0">
                    <a:pos x="89" y="51"/>
                  </a:cxn>
                  <a:cxn ang="0">
                    <a:pos x="100" y="62"/>
                  </a:cxn>
                  <a:cxn ang="0">
                    <a:pos x="107" y="63"/>
                  </a:cxn>
                  <a:cxn ang="0">
                    <a:pos x="115" y="66"/>
                  </a:cxn>
                  <a:cxn ang="0">
                    <a:pos x="123" y="70"/>
                  </a:cxn>
                  <a:cxn ang="0">
                    <a:pos x="131" y="75"/>
                  </a:cxn>
                  <a:cxn ang="0">
                    <a:pos x="138" y="79"/>
                  </a:cxn>
                  <a:cxn ang="0">
                    <a:pos x="143" y="88"/>
                  </a:cxn>
                  <a:cxn ang="0">
                    <a:pos x="146" y="94"/>
                  </a:cxn>
                  <a:cxn ang="0">
                    <a:pos x="149" y="105"/>
                  </a:cxn>
                  <a:cxn ang="0">
                    <a:pos x="141" y="109"/>
                  </a:cxn>
                  <a:cxn ang="0">
                    <a:pos x="131" y="115"/>
                  </a:cxn>
                  <a:cxn ang="0">
                    <a:pos x="120" y="117"/>
                  </a:cxn>
                  <a:cxn ang="0">
                    <a:pos x="115" y="120"/>
                  </a:cxn>
                  <a:cxn ang="0">
                    <a:pos x="104" y="117"/>
                  </a:cxn>
                  <a:cxn ang="0">
                    <a:pos x="95" y="116"/>
                  </a:cxn>
                  <a:cxn ang="0">
                    <a:pos x="85" y="113"/>
                  </a:cxn>
                  <a:cxn ang="0">
                    <a:pos x="77" y="112"/>
                  </a:cxn>
                  <a:cxn ang="0">
                    <a:pos x="68" y="108"/>
                  </a:cxn>
                  <a:cxn ang="0">
                    <a:pos x="58" y="104"/>
                  </a:cxn>
                  <a:cxn ang="0">
                    <a:pos x="50" y="100"/>
                  </a:cxn>
                  <a:cxn ang="0">
                    <a:pos x="44" y="96"/>
                  </a:cxn>
                  <a:cxn ang="0">
                    <a:pos x="35" y="89"/>
                  </a:cxn>
                  <a:cxn ang="0">
                    <a:pos x="27" y="83"/>
                  </a:cxn>
                  <a:cxn ang="0">
                    <a:pos x="21" y="77"/>
                  </a:cxn>
                  <a:cxn ang="0">
                    <a:pos x="15" y="71"/>
                  </a:cxn>
                  <a:cxn ang="0">
                    <a:pos x="10" y="62"/>
                  </a:cxn>
                  <a:cxn ang="0">
                    <a:pos x="6" y="54"/>
                  </a:cxn>
                  <a:cxn ang="0">
                    <a:pos x="2" y="44"/>
                  </a:cxn>
                  <a:cxn ang="0">
                    <a:pos x="0" y="36"/>
                  </a:cxn>
                  <a:cxn ang="0">
                    <a:pos x="0" y="27"/>
                  </a:cxn>
                  <a:cxn ang="0">
                    <a:pos x="2" y="17"/>
                  </a:cxn>
                  <a:cxn ang="0">
                    <a:pos x="4" y="7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149" h="120">
                    <a:moveTo>
                      <a:pt x="7" y="0"/>
                    </a:moveTo>
                    <a:lnTo>
                      <a:pt x="19" y="5"/>
                    </a:lnTo>
                    <a:lnTo>
                      <a:pt x="31" y="12"/>
                    </a:lnTo>
                    <a:lnTo>
                      <a:pt x="44" y="19"/>
                    </a:lnTo>
                    <a:lnTo>
                      <a:pt x="56" y="27"/>
                    </a:lnTo>
                    <a:lnTo>
                      <a:pt x="66" y="35"/>
                    </a:lnTo>
                    <a:lnTo>
                      <a:pt x="79" y="43"/>
                    </a:lnTo>
                    <a:lnTo>
                      <a:pt x="89" y="51"/>
                    </a:lnTo>
                    <a:lnTo>
                      <a:pt x="100" y="62"/>
                    </a:lnTo>
                    <a:lnTo>
                      <a:pt x="107" y="63"/>
                    </a:lnTo>
                    <a:lnTo>
                      <a:pt x="115" y="66"/>
                    </a:lnTo>
                    <a:lnTo>
                      <a:pt x="123" y="70"/>
                    </a:lnTo>
                    <a:lnTo>
                      <a:pt x="131" y="75"/>
                    </a:lnTo>
                    <a:lnTo>
                      <a:pt x="138" y="79"/>
                    </a:lnTo>
                    <a:lnTo>
                      <a:pt x="143" y="88"/>
                    </a:lnTo>
                    <a:lnTo>
                      <a:pt x="146" y="94"/>
                    </a:lnTo>
                    <a:lnTo>
                      <a:pt x="149" y="105"/>
                    </a:lnTo>
                    <a:lnTo>
                      <a:pt x="141" y="109"/>
                    </a:lnTo>
                    <a:lnTo>
                      <a:pt x="131" y="115"/>
                    </a:lnTo>
                    <a:lnTo>
                      <a:pt x="120" y="117"/>
                    </a:lnTo>
                    <a:lnTo>
                      <a:pt x="115" y="120"/>
                    </a:lnTo>
                    <a:lnTo>
                      <a:pt x="104" y="117"/>
                    </a:lnTo>
                    <a:lnTo>
                      <a:pt x="95" y="116"/>
                    </a:lnTo>
                    <a:lnTo>
                      <a:pt x="85" y="113"/>
                    </a:lnTo>
                    <a:lnTo>
                      <a:pt x="77" y="112"/>
                    </a:lnTo>
                    <a:lnTo>
                      <a:pt x="68" y="108"/>
                    </a:lnTo>
                    <a:lnTo>
                      <a:pt x="58" y="104"/>
                    </a:lnTo>
                    <a:lnTo>
                      <a:pt x="50" y="100"/>
                    </a:lnTo>
                    <a:lnTo>
                      <a:pt x="44" y="96"/>
                    </a:lnTo>
                    <a:lnTo>
                      <a:pt x="35" y="89"/>
                    </a:lnTo>
                    <a:lnTo>
                      <a:pt x="27" y="83"/>
                    </a:lnTo>
                    <a:lnTo>
                      <a:pt x="21" y="77"/>
                    </a:lnTo>
                    <a:lnTo>
                      <a:pt x="15" y="71"/>
                    </a:lnTo>
                    <a:lnTo>
                      <a:pt x="10" y="62"/>
                    </a:lnTo>
                    <a:lnTo>
                      <a:pt x="6" y="54"/>
                    </a:lnTo>
                    <a:lnTo>
                      <a:pt x="2" y="44"/>
                    </a:lnTo>
                    <a:lnTo>
                      <a:pt x="0" y="36"/>
                    </a:lnTo>
                    <a:lnTo>
                      <a:pt x="0" y="27"/>
                    </a:lnTo>
                    <a:lnTo>
                      <a:pt x="2" y="17"/>
                    </a:lnTo>
                    <a:lnTo>
                      <a:pt x="4" y="7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54" name="Freeform 402"/>
              <p:cNvSpPr>
                <a:spLocks/>
              </p:cNvSpPr>
              <p:nvPr/>
            </p:nvSpPr>
            <p:spPr bwMode="auto">
              <a:xfrm>
                <a:off x="1321" y="2448"/>
                <a:ext cx="74" cy="74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20" y="3"/>
                  </a:cxn>
                  <a:cxn ang="0">
                    <a:pos x="30" y="8"/>
                  </a:cxn>
                  <a:cxn ang="0">
                    <a:pos x="38" y="15"/>
                  </a:cxn>
                  <a:cxn ang="0">
                    <a:pos x="47" y="24"/>
                  </a:cxn>
                  <a:cxn ang="0">
                    <a:pos x="54" y="33"/>
                  </a:cxn>
                  <a:cxn ang="0">
                    <a:pos x="62" y="43"/>
                  </a:cxn>
                  <a:cxn ang="0">
                    <a:pos x="67" y="53"/>
                  </a:cxn>
                  <a:cxn ang="0">
                    <a:pos x="74" y="64"/>
                  </a:cxn>
                  <a:cxn ang="0">
                    <a:pos x="66" y="69"/>
                  </a:cxn>
                  <a:cxn ang="0">
                    <a:pos x="58" y="74"/>
                  </a:cxn>
                  <a:cxn ang="0">
                    <a:pos x="46" y="70"/>
                  </a:cxn>
                  <a:cxn ang="0">
                    <a:pos x="38" y="65"/>
                  </a:cxn>
                  <a:cxn ang="0">
                    <a:pos x="30" y="58"/>
                  </a:cxn>
                  <a:cxn ang="0">
                    <a:pos x="24" y="51"/>
                  </a:cxn>
                  <a:cxn ang="0">
                    <a:pos x="17" y="42"/>
                  </a:cxn>
                  <a:cxn ang="0">
                    <a:pos x="12" y="33"/>
                  </a:cxn>
                  <a:cxn ang="0">
                    <a:pos x="5" y="24"/>
                  </a:cxn>
                  <a:cxn ang="0">
                    <a:pos x="0" y="18"/>
                  </a:cxn>
                  <a:cxn ang="0">
                    <a:pos x="3" y="12"/>
                  </a:cxn>
                  <a:cxn ang="0">
                    <a:pos x="5" y="7"/>
                  </a:cxn>
                  <a:cxn ang="0">
                    <a:pos x="8" y="2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74" h="74">
                    <a:moveTo>
                      <a:pt x="11" y="0"/>
                    </a:moveTo>
                    <a:lnTo>
                      <a:pt x="20" y="3"/>
                    </a:lnTo>
                    <a:lnTo>
                      <a:pt x="30" y="8"/>
                    </a:lnTo>
                    <a:lnTo>
                      <a:pt x="38" y="15"/>
                    </a:lnTo>
                    <a:lnTo>
                      <a:pt x="47" y="24"/>
                    </a:lnTo>
                    <a:lnTo>
                      <a:pt x="54" y="33"/>
                    </a:lnTo>
                    <a:lnTo>
                      <a:pt x="62" y="43"/>
                    </a:lnTo>
                    <a:lnTo>
                      <a:pt x="67" y="53"/>
                    </a:lnTo>
                    <a:lnTo>
                      <a:pt x="74" y="64"/>
                    </a:lnTo>
                    <a:lnTo>
                      <a:pt x="66" y="69"/>
                    </a:lnTo>
                    <a:lnTo>
                      <a:pt x="58" y="74"/>
                    </a:lnTo>
                    <a:lnTo>
                      <a:pt x="46" y="70"/>
                    </a:lnTo>
                    <a:lnTo>
                      <a:pt x="38" y="65"/>
                    </a:lnTo>
                    <a:lnTo>
                      <a:pt x="30" y="58"/>
                    </a:lnTo>
                    <a:lnTo>
                      <a:pt x="24" y="51"/>
                    </a:lnTo>
                    <a:lnTo>
                      <a:pt x="17" y="42"/>
                    </a:lnTo>
                    <a:lnTo>
                      <a:pt x="12" y="33"/>
                    </a:lnTo>
                    <a:lnTo>
                      <a:pt x="5" y="24"/>
                    </a:lnTo>
                    <a:lnTo>
                      <a:pt x="0" y="18"/>
                    </a:lnTo>
                    <a:lnTo>
                      <a:pt x="3" y="12"/>
                    </a:lnTo>
                    <a:lnTo>
                      <a:pt x="5" y="7"/>
                    </a:lnTo>
                    <a:lnTo>
                      <a:pt x="8" y="2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17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55" name="Freeform 403"/>
              <p:cNvSpPr>
                <a:spLocks/>
              </p:cNvSpPr>
              <p:nvPr/>
            </p:nvSpPr>
            <p:spPr bwMode="auto">
              <a:xfrm>
                <a:off x="1100" y="2621"/>
                <a:ext cx="439" cy="701"/>
              </a:xfrm>
              <a:custGeom>
                <a:avLst/>
                <a:gdLst/>
                <a:ahLst/>
                <a:cxnLst>
                  <a:cxn ang="0">
                    <a:pos x="160" y="25"/>
                  </a:cxn>
                  <a:cxn ang="0">
                    <a:pos x="175" y="73"/>
                  </a:cxn>
                  <a:cxn ang="0">
                    <a:pos x="186" y="124"/>
                  </a:cxn>
                  <a:cxn ang="0">
                    <a:pos x="199" y="164"/>
                  </a:cxn>
                  <a:cxn ang="0">
                    <a:pos x="167" y="182"/>
                  </a:cxn>
                  <a:cxn ang="0">
                    <a:pos x="228" y="199"/>
                  </a:cxn>
                  <a:cxn ang="0">
                    <a:pos x="296" y="203"/>
                  </a:cxn>
                  <a:cxn ang="0">
                    <a:pos x="364" y="216"/>
                  </a:cxn>
                  <a:cxn ang="0">
                    <a:pos x="369" y="255"/>
                  </a:cxn>
                  <a:cxn ang="0">
                    <a:pos x="356" y="293"/>
                  </a:cxn>
                  <a:cxn ang="0">
                    <a:pos x="346" y="333"/>
                  </a:cxn>
                  <a:cxn ang="0">
                    <a:pos x="331" y="369"/>
                  </a:cxn>
                  <a:cxn ang="0">
                    <a:pos x="338" y="394"/>
                  </a:cxn>
                  <a:cxn ang="0">
                    <a:pos x="321" y="417"/>
                  </a:cxn>
                  <a:cxn ang="0">
                    <a:pos x="330" y="452"/>
                  </a:cxn>
                  <a:cxn ang="0">
                    <a:pos x="323" y="492"/>
                  </a:cxn>
                  <a:cxn ang="0">
                    <a:pos x="329" y="534"/>
                  </a:cxn>
                  <a:cxn ang="0">
                    <a:pos x="353" y="554"/>
                  </a:cxn>
                  <a:cxn ang="0">
                    <a:pos x="368" y="574"/>
                  </a:cxn>
                  <a:cxn ang="0">
                    <a:pos x="385" y="607"/>
                  </a:cxn>
                  <a:cxn ang="0">
                    <a:pos x="402" y="628"/>
                  </a:cxn>
                  <a:cxn ang="0">
                    <a:pos x="434" y="663"/>
                  </a:cxn>
                  <a:cxn ang="0">
                    <a:pos x="408" y="694"/>
                  </a:cxn>
                  <a:cxn ang="0">
                    <a:pos x="367" y="682"/>
                  </a:cxn>
                  <a:cxn ang="0">
                    <a:pos x="300" y="666"/>
                  </a:cxn>
                  <a:cxn ang="0">
                    <a:pos x="290" y="631"/>
                  </a:cxn>
                  <a:cxn ang="0">
                    <a:pos x="310" y="623"/>
                  </a:cxn>
                  <a:cxn ang="0">
                    <a:pos x="310" y="593"/>
                  </a:cxn>
                  <a:cxn ang="0">
                    <a:pos x="299" y="611"/>
                  </a:cxn>
                  <a:cxn ang="0">
                    <a:pos x="240" y="624"/>
                  </a:cxn>
                  <a:cxn ang="0">
                    <a:pos x="211" y="603"/>
                  </a:cxn>
                  <a:cxn ang="0">
                    <a:pos x="215" y="572"/>
                  </a:cxn>
                  <a:cxn ang="0">
                    <a:pos x="178" y="587"/>
                  </a:cxn>
                  <a:cxn ang="0">
                    <a:pos x="135" y="562"/>
                  </a:cxn>
                  <a:cxn ang="0">
                    <a:pos x="105" y="524"/>
                  </a:cxn>
                  <a:cxn ang="0">
                    <a:pos x="79" y="547"/>
                  </a:cxn>
                  <a:cxn ang="0">
                    <a:pos x="43" y="534"/>
                  </a:cxn>
                  <a:cxn ang="0">
                    <a:pos x="19" y="487"/>
                  </a:cxn>
                  <a:cxn ang="0">
                    <a:pos x="8" y="441"/>
                  </a:cxn>
                  <a:cxn ang="0">
                    <a:pos x="16" y="414"/>
                  </a:cxn>
                  <a:cxn ang="0">
                    <a:pos x="25" y="363"/>
                  </a:cxn>
                  <a:cxn ang="0">
                    <a:pos x="51" y="359"/>
                  </a:cxn>
                  <a:cxn ang="0">
                    <a:pos x="63" y="395"/>
                  </a:cxn>
                  <a:cxn ang="0">
                    <a:pos x="86" y="395"/>
                  </a:cxn>
                  <a:cxn ang="0">
                    <a:pos x="90" y="356"/>
                  </a:cxn>
                  <a:cxn ang="0">
                    <a:pos x="60" y="340"/>
                  </a:cxn>
                  <a:cxn ang="0">
                    <a:pos x="37" y="309"/>
                  </a:cxn>
                  <a:cxn ang="0">
                    <a:pos x="62" y="270"/>
                  </a:cxn>
                  <a:cxn ang="0">
                    <a:pos x="62" y="244"/>
                  </a:cxn>
                  <a:cxn ang="0">
                    <a:pos x="52" y="202"/>
                  </a:cxn>
                  <a:cxn ang="0">
                    <a:pos x="56" y="132"/>
                  </a:cxn>
                  <a:cxn ang="0">
                    <a:pos x="83" y="127"/>
                  </a:cxn>
                  <a:cxn ang="0">
                    <a:pos x="99" y="97"/>
                  </a:cxn>
                  <a:cxn ang="0">
                    <a:pos x="104" y="52"/>
                  </a:cxn>
                  <a:cxn ang="0">
                    <a:pos x="117" y="12"/>
                  </a:cxn>
                </a:cxnLst>
                <a:rect l="0" t="0" r="r" b="b"/>
                <a:pathLst>
                  <a:path w="439" h="701">
                    <a:moveTo>
                      <a:pt x="128" y="0"/>
                    </a:moveTo>
                    <a:lnTo>
                      <a:pt x="137" y="4"/>
                    </a:lnTo>
                    <a:lnTo>
                      <a:pt x="147" y="11"/>
                    </a:lnTo>
                    <a:lnTo>
                      <a:pt x="153" y="17"/>
                    </a:lnTo>
                    <a:lnTo>
                      <a:pt x="160" y="25"/>
                    </a:lnTo>
                    <a:lnTo>
                      <a:pt x="164" y="34"/>
                    </a:lnTo>
                    <a:lnTo>
                      <a:pt x="168" y="43"/>
                    </a:lnTo>
                    <a:lnTo>
                      <a:pt x="171" y="52"/>
                    </a:lnTo>
                    <a:lnTo>
                      <a:pt x="174" y="63"/>
                    </a:lnTo>
                    <a:lnTo>
                      <a:pt x="175" y="73"/>
                    </a:lnTo>
                    <a:lnTo>
                      <a:pt x="176" y="83"/>
                    </a:lnTo>
                    <a:lnTo>
                      <a:pt x="178" y="93"/>
                    </a:lnTo>
                    <a:lnTo>
                      <a:pt x="180" y="105"/>
                    </a:lnTo>
                    <a:lnTo>
                      <a:pt x="182" y="114"/>
                    </a:lnTo>
                    <a:lnTo>
                      <a:pt x="186" y="124"/>
                    </a:lnTo>
                    <a:lnTo>
                      <a:pt x="189" y="133"/>
                    </a:lnTo>
                    <a:lnTo>
                      <a:pt x="195" y="144"/>
                    </a:lnTo>
                    <a:lnTo>
                      <a:pt x="201" y="151"/>
                    </a:lnTo>
                    <a:lnTo>
                      <a:pt x="202" y="158"/>
                    </a:lnTo>
                    <a:lnTo>
                      <a:pt x="199" y="164"/>
                    </a:lnTo>
                    <a:lnTo>
                      <a:pt x="195" y="171"/>
                    </a:lnTo>
                    <a:lnTo>
                      <a:pt x="187" y="175"/>
                    </a:lnTo>
                    <a:lnTo>
                      <a:pt x="180" y="179"/>
                    </a:lnTo>
                    <a:lnTo>
                      <a:pt x="172" y="181"/>
                    </a:lnTo>
                    <a:lnTo>
                      <a:pt x="167" y="182"/>
                    </a:lnTo>
                    <a:lnTo>
                      <a:pt x="178" y="186"/>
                    </a:lnTo>
                    <a:lnTo>
                      <a:pt x="190" y="191"/>
                    </a:lnTo>
                    <a:lnTo>
                      <a:pt x="202" y="194"/>
                    </a:lnTo>
                    <a:lnTo>
                      <a:pt x="215" y="198"/>
                    </a:lnTo>
                    <a:lnTo>
                      <a:pt x="228" y="199"/>
                    </a:lnTo>
                    <a:lnTo>
                      <a:pt x="241" y="201"/>
                    </a:lnTo>
                    <a:lnTo>
                      <a:pt x="255" y="202"/>
                    </a:lnTo>
                    <a:lnTo>
                      <a:pt x="269" y="203"/>
                    </a:lnTo>
                    <a:lnTo>
                      <a:pt x="282" y="203"/>
                    </a:lnTo>
                    <a:lnTo>
                      <a:pt x="296" y="203"/>
                    </a:lnTo>
                    <a:lnTo>
                      <a:pt x="309" y="205"/>
                    </a:lnTo>
                    <a:lnTo>
                      <a:pt x="323" y="206"/>
                    </a:lnTo>
                    <a:lnTo>
                      <a:pt x="337" y="208"/>
                    </a:lnTo>
                    <a:lnTo>
                      <a:pt x="350" y="212"/>
                    </a:lnTo>
                    <a:lnTo>
                      <a:pt x="364" y="216"/>
                    </a:lnTo>
                    <a:lnTo>
                      <a:pt x="377" y="222"/>
                    </a:lnTo>
                    <a:lnTo>
                      <a:pt x="375" y="230"/>
                    </a:lnTo>
                    <a:lnTo>
                      <a:pt x="373" y="239"/>
                    </a:lnTo>
                    <a:lnTo>
                      <a:pt x="371" y="247"/>
                    </a:lnTo>
                    <a:lnTo>
                      <a:pt x="369" y="255"/>
                    </a:lnTo>
                    <a:lnTo>
                      <a:pt x="367" y="261"/>
                    </a:lnTo>
                    <a:lnTo>
                      <a:pt x="364" y="270"/>
                    </a:lnTo>
                    <a:lnTo>
                      <a:pt x="361" y="278"/>
                    </a:lnTo>
                    <a:lnTo>
                      <a:pt x="360" y="286"/>
                    </a:lnTo>
                    <a:lnTo>
                      <a:pt x="356" y="293"/>
                    </a:lnTo>
                    <a:lnTo>
                      <a:pt x="354" y="301"/>
                    </a:lnTo>
                    <a:lnTo>
                      <a:pt x="352" y="309"/>
                    </a:lnTo>
                    <a:lnTo>
                      <a:pt x="350" y="317"/>
                    </a:lnTo>
                    <a:lnTo>
                      <a:pt x="348" y="325"/>
                    </a:lnTo>
                    <a:lnTo>
                      <a:pt x="346" y="333"/>
                    </a:lnTo>
                    <a:lnTo>
                      <a:pt x="346" y="342"/>
                    </a:lnTo>
                    <a:lnTo>
                      <a:pt x="346" y="352"/>
                    </a:lnTo>
                    <a:lnTo>
                      <a:pt x="342" y="356"/>
                    </a:lnTo>
                    <a:lnTo>
                      <a:pt x="337" y="364"/>
                    </a:lnTo>
                    <a:lnTo>
                      <a:pt x="331" y="369"/>
                    </a:lnTo>
                    <a:lnTo>
                      <a:pt x="329" y="373"/>
                    </a:lnTo>
                    <a:lnTo>
                      <a:pt x="337" y="375"/>
                    </a:lnTo>
                    <a:lnTo>
                      <a:pt x="341" y="380"/>
                    </a:lnTo>
                    <a:lnTo>
                      <a:pt x="341" y="386"/>
                    </a:lnTo>
                    <a:lnTo>
                      <a:pt x="338" y="394"/>
                    </a:lnTo>
                    <a:lnTo>
                      <a:pt x="331" y="400"/>
                    </a:lnTo>
                    <a:lnTo>
                      <a:pt x="325" y="407"/>
                    </a:lnTo>
                    <a:lnTo>
                      <a:pt x="317" y="413"/>
                    </a:lnTo>
                    <a:lnTo>
                      <a:pt x="310" y="417"/>
                    </a:lnTo>
                    <a:lnTo>
                      <a:pt x="321" y="417"/>
                    </a:lnTo>
                    <a:lnTo>
                      <a:pt x="327" y="421"/>
                    </a:lnTo>
                    <a:lnTo>
                      <a:pt x="330" y="426"/>
                    </a:lnTo>
                    <a:lnTo>
                      <a:pt x="331" y="434"/>
                    </a:lnTo>
                    <a:lnTo>
                      <a:pt x="330" y="442"/>
                    </a:lnTo>
                    <a:lnTo>
                      <a:pt x="330" y="452"/>
                    </a:lnTo>
                    <a:lnTo>
                      <a:pt x="330" y="460"/>
                    </a:lnTo>
                    <a:lnTo>
                      <a:pt x="334" y="469"/>
                    </a:lnTo>
                    <a:lnTo>
                      <a:pt x="330" y="476"/>
                    </a:lnTo>
                    <a:lnTo>
                      <a:pt x="327" y="484"/>
                    </a:lnTo>
                    <a:lnTo>
                      <a:pt x="323" y="492"/>
                    </a:lnTo>
                    <a:lnTo>
                      <a:pt x="322" y="500"/>
                    </a:lnTo>
                    <a:lnTo>
                      <a:pt x="319" y="508"/>
                    </a:lnTo>
                    <a:lnTo>
                      <a:pt x="321" y="516"/>
                    </a:lnTo>
                    <a:lnTo>
                      <a:pt x="323" y="524"/>
                    </a:lnTo>
                    <a:lnTo>
                      <a:pt x="329" y="534"/>
                    </a:lnTo>
                    <a:lnTo>
                      <a:pt x="327" y="545"/>
                    </a:lnTo>
                    <a:lnTo>
                      <a:pt x="330" y="551"/>
                    </a:lnTo>
                    <a:lnTo>
                      <a:pt x="337" y="553"/>
                    </a:lnTo>
                    <a:lnTo>
                      <a:pt x="346" y="554"/>
                    </a:lnTo>
                    <a:lnTo>
                      <a:pt x="353" y="554"/>
                    </a:lnTo>
                    <a:lnTo>
                      <a:pt x="361" y="555"/>
                    </a:lnTo>
                    <a:lnTo>
                      <a:pt x="362" y="557"/>
                    </a:lnTo>
                    <a:lnTo>
                      <a:pt x="365" y="561"/>
                    </a:lnTo>
                    <a:lnTo>
                      <a:pt x="367" y="566"/>
                    </a:lnTo>
                    <a:lnTo>
                      <a:pt x="368" y="574"/>
                    </a:lnTo>
                    <a:lnTo>
                      <a:pt x="362" y="581"/>
                    </a:lnTo>
                    <a:lnTo>
                      <a:pt x="365" y="588"/>
                    </a:lnTo>
                    <a:lnTo>
                      <a:pt x="372" y="595"/>
                    </a:lnTo>
                    <a:lnTo>
                      <a:pt x="380" y="601"/>
                    </a:lnTo>
                    <a:lnTo>
                      <a:pt x="385" y="607"/>
                    </a:lnTo>
                    <a:lnTo>
                      <a:pt x="389" y="612"/>
                    </a:lnTo>
                    <a:lnTo>
                      <a:pt x="389" y="618"/>
                    </a:lnTo>
                    <a:lnTo>
                      <a:pt x="384" y="624"/>
                    </a:lnTo>
                    <a:lnTo>
                      <a:pt x="392" y="624"/>
                    </a:lnTo>
                    <a:lnTo>
                      <a:pt x="402" y="628"/>
                    </a:lnTo>
                    <a:lnTo>
                      <a:pt x="410" y="632"/>
                    </a:lnTo>
                    <a:lnTo>
                      <a:pt x="418" y="640"/>
                    </a:lnTo>
                    <a:lnTo>
                      <a:pt x="423" y="647"/>
                    </a:lnTo>
                    <a:lnTo>
                      <a:pt x="430" y="655"/>
                    </a:lnTo>
                    <a:lnTo>
                      <a:pt x="434" y="663"/>
                    </a:lnTo>
                    <a:lnTo>
                      <a:pt x="439" y="671"/>
                    </a:lnTo>
                    <a:lnTo>
                      <a:pt x="431" y="674"/>
                    </a:lnTo>
                    <a:lnTo>
                      <a:pt x="423" y="681"/>
                    </a:lnTo>
                    <a:lnTo>
                      <a:pt x="415" y="688"/>
                    </a:lnTo>
                    <a:lnTo>
                      <a:pt x="408" y="694"/>
                    </a:lnTo>
                    <a:lnTo>
                      <a:pt x="400" y="698"/>
                    </a:lnTo>
                    <a:lnTo>
                      <a:pt x="394" y="701"/>
                    </a:lnTo>
                    <a:lnTo>
                      <a:pt x="387" y="698"/>
                    </a:lnTo>
                    <a:lnTo>
                      <a:pt x="380" y="692"/>
                    </a:lnTo>
                    <a:lnTo>
                      <a:pt x="367" y="682"/>
                    </a:lnTo>
                    <a:lnTo>
                      <a:pt x="353" y="678"/>
                    </a:lnTo>
                    <a:lnTo>
                      <a:pt x="340" y="674"/>
                    </a:lnTo>
                    <a:lnTo>
                      <a:pt x="327" y="673"/>
                    </a:lnTo>
                    <a:lnTo>
                      <a:pt x="313" y="669"/>
                    </a:lnTo>
                    <a:lnTo>
                      <a:pt x="300" y="666"/>
                    </a:lnTo>
                    <a:lnTo>
                      <a:pt x="288" y="658"/>
                    </a:lnTo>
                    <a:lnTo>
                      <a:pt x="279" y="649"/>
                    </a:lnTo>
                    <a:lnTo>
                      <a:pt x="282" y="638"/>
                    </a:lnTo>
                    <a:lnTo>
                      <a:pt x="286" y="631"/>
                    </a:lnTo>
                    <a:lnTo>
                      <a:pt x="290" y="631"/>
                    </a:lnTo>
                    <a:lnTo>
                      <a:pt x="296" y="634"/>
                    </a:lnTo>
                    <a:lnTo>
                      <a:pt x="302" y="636"/>
                    </a:lnTo>
                    <a:lnTo>
                      <a:pt x="306" y="639"/>
                    </a:lnTo>
                    <a:lnTo>
                      <a:pt x="306" y="631"/>
                    </a:lnTo>
                    <a:lnTo>
                      <a:pt x="310" y="623"/>
                    </a:lnTo>
                    <a:lnTo>
                      <a:pt x="314" y="615"/>
                    </a:lnTo>
                    <a:lnTo>
                      <a:pt x="319" y="612"/>
                    </a:lnTo>
                    <a:lnTo>
                      <a:pt x="315" y="607"/>
                    </a:lnTo>
                    <a:lnTo>
                      <a:pt x="313" y="600"/>
                    </a:lnTo>
                    <a:lnTo>
                      <a:pt x="310" y="593"/>
                    </a:lnTo>
                    <a:lnTo>
                      <a:pt x="310" y="588"/>
                    </a:lnTo>
                    <a:lnTo>
                      <a:pt x="306" y="588"/>
                    </a:lnTo>
                    <a:lnTo>
                      <a:pt x="303" y="591"/>
                    </a:lnTo>
                    <a:lnTo>
                      <a:pt x="303" y="601"/>
                    </a:lnTo>
                    <a:lnTo>
                      <a:pt x="299" y="611"/>
                    </a:lnTo>
                    <a:lnTo>
                      <a:pt x="290" y="618"/>
                    </a:lnTo>
                    <a:lnTo>
                      <a:pt x="279" y="624"/>
                    </a:lnTo>
                    <a:lnTo>
                      <a:pt x="264" y="627"/>
                    </a:lnTo>
                    <a:lnTo>
                      <a:pt x="252" y="627"/>
                    </a:lnTo>
                    <a:lnTo>
                      <a:pt x="240" y="624"/>
                    </a:lnTo>
                    <a:lnTo>
                      <a:pt x="233" y="619"/>
                    </a:lnTo>
                    <a:lnTo>
                      <a:pt x="222" y="618"/>
                    </a:lnTo>
                    <a:lnTo>
                      <a:pt x="215" y="615"/>
                    </a:lnTo>
                    <a:lnTo>
                      <a:pt x="211" y="608"/>
                    </a:lnTo>
                    <a:lnTo>
                      <a:pt x="211" y="603"/>
                    </a:lnTo>
                    <a:lnTo>
                      <a:pt x="211" y="595"/>
                    </a:lnTo>
                    <a:lnTo>
                      <a:pt x="214" y="588"/>
                    </a:lnTo>
                    <a:lnTo>
                      <a:pt x="218" y="581"/>
                    </a:lnTo>
                    <a:lnTo>
                      <a:pt x="224" y="577"/>
                    </a:lnTo>
                    <a:lnTo>
                      <a:pt x="215" y="572"/>
                    </a:lnTo>
                    <a:lnTo>
                      <a:pt x="209" y="573"/>
                    </a:lnTo>
                    <a:lnTo>
                      <a:pt x="201" y="577"/>
                    </a:lnTo>
                    <a:lnTo>
                      <a:pt x="193" y="582"/>
                    </a:lnTo>
                    <a:lnTo>
                      <a:pt x="184" y="585"/>
                    </a:lnTo>
                    <a:lnTo>
                      <a:pt x="178" y="587"/>
                    </a:lnTo>
                    <a:lnTo>
                      <a:pt x="172" y="581"/>
                    </a:lnTo>
                    <a:lnTo>
                      <a:pt x="171" y="572"/>
                    </a:lnTo>
                    <a:lnTo>
                      <a:pt x="157" y="568"/>
                    </a:lnTo>
                    <a:lnTo>
                      <a:pt x="145" y="566"/>
                    </a:lnTo>
                    <a:lnTo>
                      <a:pt x="135" y="562"/>
                    </a:lnTo>
                    <a:lnTo>
                      <a:pt x="125" y="560"/>
                    </a:lnTo>
                    <a:lnTo>
                      <a:pt x="116" y="554"/>
                    </a:lnTo>
                    <a:lnTo>
                      <a:pt x="109" y="547"/>
                    </a:lnTo>
                    <a:lnTo>
                      <a:pt x="105" y="537"/>
                    </a:lnTo>
                    <a:lnTo>
                      <a:pt x="105" y="524"/>
                    </a:lnTo>
                    <a:lnTo>
                      <a:pt x="95" y="524"/>
                    </a:lnTo>
                    <a:lnTo>
                      <a:pt x="90" y="529"/>
                    </a:lnTo>
                    <a:lnTo>
                      <a:pt x="86" y="535"/>
                    </a:lnTo>
                    <a:lnTo>
                      <a:pt x="83" y="542"/>
                    </a:lnTo>
                    <a:lnTo>
                      <a:pt x="79" y="547"/>
                    </a:lnTo>
                    <a:lnTo>
                      <a:pt x="75" y="551"/>
                    </a:lnTo>
                    <a:lnTo>
                      <a:pt x="68" y="551"/>
                    </a:lnTo>
                    <a:lnTo>
                      <a:pt x="59" y="547"/>
                    </a:lnTo>
                    <a:lnTo>
                      <a:pt x="50" y="541"/>
                    </a:lnTo>
                    <a:lnTo>
                      <a:pt x="43" y="534"/>
                    </a:lnTo>
                    <a:lnTo>
                      <a:pt x="35" y="524"/>
                    </a:lnTo>
                    <a:lnTo>
                      <a:pt x="31" y="516"/>
                    </a:lnTo>
                    <a:lnTo>
                      <a:pt x="25" y="506"/>
                    </a:lnTo>
                    <a:lnTo>
                      <a:pt x="21" y="496"/>
                    </a:lnTo>
                    <a:lnTo>
                      <a:pt x="19" y="487"/>
                    </a:lnTo>
                    <a:lnTo>
                      <a:pt x="17" y="477"/>
                    </a:lnTo>
                    <a:lnTo>
                      <a:pt x="13" y="466"/>
                    </a:lnTo>
                    <a:lnTo>
                      <a:pt x="12" y="457"/>
                    </a:lnTo>
                    <a:lnTo>
                      <a:pt x="9" y="448"/>
                    </a:lnTo>
                    <a:lnTo>
                      <a:pt x="8" y="441"/>
                    </a:lnTo>
                    <a:lnTo>
                      <a:pt x="4" y="429"/>
                    </a:lnTo>
                    <a:lnTo>
                      <a:pt x="0" y="423"/>
                    </a:lnTo>
                    <a:lnTo>
                      <a:pt x="6" y="421"/>
                    </a:lnTo>
                    <a:lnTo>
                      <a:pt x="12" y="418"/>
                    </a:lnTo>
                    <a:lnTo>
                      <a:pt x="16" y="414"/>
                    </a:lnTo>
                    <a:lnTo>
                      <a:pt x="20" y="410"/>
                    </a:lnTo>
                    <a:lnTo>
                      <a:pt x="24" y="399"/>
                    </a:lnTo>
                    <a:lnTo>
                      <a:pt x="25" y="388"/>
                    </a:lnTo>
                    <a:lnTo>
                      <a:pt x="24" y="375"/>
                    </a:lnTo>
                    <a:lnTo>
                      <a:pt x="25" y="363"/>
                    </a:lnTo>
                    <a:lnTo>
                      <a:pt x="29" y="350"/>
                    </a:lnTo>
                    <a:lnTo>
                      <a:pt x="37" y="342"/>
                    </a:lnTo>
                    <a:lnTo>
                      <a:pt x="44" y="345"/>
                    </a:lnTo>
                    <a:lnTo>
                      <a:pt x="50" y="352"/>
                    </a:lnTo>
                    <a:lnTo>
                      <a:pt x="51" y="359"/>
                    </a:lnTo>
                    <a:lnTo>
                      <a:pt x="52" y="367"/>
                    </a:lnTo>
                    <a:lnTo>
                      <a:pt x="52" y="373"/>
                    </a:lnTo>
                    <a:lnTo>
                      <a:pt x="54" y="380"/>
                    </a:lnTo>
                    <a:lnTo>
                      <a:pt x="56" y="387"/>
                    </a:lnTo>
                    <a:lnTo>
                      <a:pt x="63" y="395"/>
                    </a:lnTo>
                    <a:lnTo>
                      <a:pt x="58" y="398"/>
                    </a:lnTo>
                    <a:lnTo>
                      <a:pt x="52" y="404"/>
                    </a:lnTo>
                    <a:lnTo>
                      <a:pt x="66" y="408"/>
                    </a:lnTo>
                    <a:lnTo>
                      <a:pt x="78" y="404"/>
                    </a:lnTo>
                    <a:lnTo>
                      <a:pt x="86" y="395"/>
                    </a:lnTo>
                    <a:lnTo>
                      <a:pt x="93" y="383"/>
                    </a:lnTo>
                    <a:lnTo>
                      <a:pt x="93" y="375"/>
                    </a:lnTo>
                    <a:lnTo>
                      <a:pt x="93" y="368"/>
                    </a:lnTo>
                    <a:lnTo>
                      <a:pt x="91" y="360"/>
                    </a:lnTo>
                    <a:lnTo>
                      <a:pt x="90" y="356"/>
                    </a:lnTo>
                    <a:lnTo>
                      <a:pt x="86" y="350"/>
                    </a:lnTo>
                    <a:lnTo>
                      <a:pt x="82" y="346"/>
                    </a:lnTo>
                    <a:lnTo>
                      <a:pt x="75" y="344"/>
                    </a:lnTo>
                    <a:lnTo>
                      <a:pt x="68" y="345"/>
                    </a:lnTo>
                    <a:lnTo>
                      <a:pt x="60" y="340"/>
                    </a:lnTo>
                    <a:lnTo>
                      <a:pt x="54" y="336"/>
                    </a:lnTo>
                    <a:lnTo>
                      <a:pt x="47" y="329"/>
                    </a:lnTo>
                    <a:lnTo>
                      <a:pt x="43" y="324"/>
                    </a:lnTo>
                    <a:lnTo>
                      <a:pt x="37" y="315"/>
                    </a:lnTo>
                    <a:lnTo>
                      <a:pt x="37" y="309"/>
                    </a:lnTo>
                    <a:lnTo>
                      <a:pt x="42" y="301"/>
                    </a:lnTo>
                    <a:lnTo>
                      <a:pt x="50" y="294"/>
                    </a:lnTo>
                    <a:lnTo>
                      <a:pt x="51" y="286"/>
                    </a:lnTo>
                    <a:lnTo>
                      <a:pt x="56" y="278"/>
                    </a:lnTo>
                    <a:lnTo>
                      <a:pt x="62" y="270"/>
                    </a:lnTo>
                    <a:lnTo>
                      <a:pt x="67" y="261"/>
                    </a:lnTo>
                    <a:lnTo>
                      <a:pt x="70" y="253"/>
                    </a:lnTo>
                    <a:lnTo>
                      <a:pt x="68" y="248"/>
                    </a:lnTo>
                    <a:lnTo>
                      <a:pt x="66" y="244"/>
                    </a:lnTo>
                    <a:lnTo>
                      <a:pt x="62" y="244"/>
                    </a:lnTo>
                    <a:lnTo>
                      <a:pt x="56" y="243"/>
                    </a:lnTo>
                    <a:lnTo>
                      <a:pt x="50" y="244"/>
                    </a:lnTo>
                    <a:lnTo>
                      <a:pt x="50" y="229"/>
                    </a:lnTo>
                    <a:lnTo>
                      <a:pt x="51" y="216"/>
                    </a:lnTo>
                    <a:lnTo>
                      <a:pt x="52" y="202"/>
                    </a:lnTo>
                    <a:lnTo>
                      <a:pt x="54" y="189"/>
                    </a:lnTo>
                    <a:lnTo>
                      <a:pt x="54" y="174"/>
                    </a:lnTo>
                    <a:lnTo>
                      <a:pt x="55" y="160"/>
                    </a:lnTo>
                    <a:lnTo>
                      <a:pt x="55" y="145"/>
                    </a:lnTo>
                    <a:lnTo>
                      <a:pt x="56" y="132"/>
                    </a:lnTo>
                    <a:lnTo>
                      <a:pt x="60" y="124"/>
                    </a:lnTo>
                    <a:lnTo>
                      <a:pt x="66" y="120"/>
                    </a:lnTo>
                    <a:lnTo>
                      <a:pt x="70" y="119"/>
                    </a:lnTo>
                    <a:lnTo>
                      <a:pt x="75" y="121"/>
                    </a:lnTo>
                    <a:lnTo>
                      <a:pt x="83" y="127"/>
                    </a:lnTo>
                    <a:lnTo>
                      <a:pt x="94" y="132"/>
                    </a:lnTo>
                    <a:lnTo>
                      <a:pt x="95" y="123"/>
                    </a:lnTo>
                    <a:lnTo>
                      <a:pt x="97" y="113"/>
                    </a:lnTo>
                    <a:lnTo>
                      <a:pt x="98" y="105"/>
                    </a:lnTo>
                    <a:lnTo>
                      <a:pt x="99" y="97"/>
                    </a:lnTo>
                    <a:lnTo>
                      <a:pt x="99" y="88"/>
                    </a:lnTo>
                    <a:lnTo>
                      <a:pt x="101" y="78"/>
                    </a:lnTo>
                    <a:lnTo>
                      <a:pt x="102" y="70"/>
                    </a:lnTo>
                    <a:lnTo>
                      <a:pt x="104" y="62"/>
                    </a:lnTo>
                    <a:lnTo>
                      <a:pt x="104" y="52"/>
                    </a:lnTo>
                    <a:lnTo>
                      <a:pt x="106" y="44"/>
                    </a:lnTo>
                    <a:lnTo>
                      <a:pt x="108" y="36"/>
                    </a:lnTo>
                    <a:lnTo>
                      <a:pt x="112" y="28"/>
                    </a:lnTo>
                    <a:lnTo>
                      <a:pt x="113" y="20"/>
                    </a:lnTo>
                    <a:lnTo>
                      <a:pt x="117" y="12"/>
                    </a:lnTo>
                    <a:lnTo>
                      <a:pt x="121" y="5"/>
                    </a:lnTo>
                    <a:lnTo>
                      <a:pt x="128" y="0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FF66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56" name="Freeform 404"/>
              <p:cNvSpPr>
                <a:spLocks/>
              </p:cNvSpPr>
              <p:nvPr/>
            </p:nvSpPr>
            <p:spPr bwMode="auto">
              <a:xfrm>
                <a:off x="1376" y="3039"/>
                <a:ext cx="34" cy="127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9" y="5"/>
                  </a:cxn>
                  <a:cxn ang="0">
                    <a:pos x="24" y="13"/>
                  </a:cxn>
                  <a:cxn ang="0">
                    <a:pos x="22" y="22"/>
                  </a:cxn>
                  <a:cxn ang="0">
                    <a:pos x="20" y="31"/>
                  </a:cxn>
                  <a:cxn ang="0">
                    <a:pos x="16" y="38"/>
                  </a:cxn>
                  <a:cxn ang="0">
                    <a:pos x="14" y="46"/>
                  </a:cxn>
                  <a:cxn ang="0">
                    <a:pos x="8" y="51"/>
                  </a:cxn>
                  <a:cxn ang="0">
                    <a:pos x="0" y="58"/>
                  </a:cxn>
                  <a:cxn ang="0">
                    <a:pos x="4" y="65"/>
                  </a:cxn>
                  <a:cxn ang="0">
                    <a:pos x="6" y="74"/>
                  </a:cxn>
                  <a:cxn ang="0">
                    <a:pos x="7" y="85"/>
                  </a:cxn>
                  <a:cxn ang="0">
                    <a:pos x="8" y="96"/>
                  </a:cxn>
                  <a:cxn ang="0">
                    <a:pos x="8" y="104"/>
                  </a:cxn>
                  <a:cxn ang="0">
                    <a:pos x="11" y="113"/>
                  </a:cxn>
                  <a:cxn ang="0">
                    <a:pos x="16" y="120"/>
                  </a:cxn>
                  <a:cxn ang="0">
                    <a:pos x="27" y="127"/>
                  </a:cxn>
                  <a:cxn ang="0">
                    <a:pos x="24" y="116"/>
                  </a:cxn>
                  <a:cxn ang="0">
                    <a:pos x="22" y="105"/>
                  </a:cxn>
                  <a:cxn ang="0">
                    <a:pos x="18" y="94"/>
                  </a:cxn>
                  <a:cxn ang="0">
                    <a:pos x="16" y="85"/>
                  </a:cxn>
                  <a:cxn ang="0">
                    <a:pos x="15" y="73"/>
                  </a:cxn>
                  <a:cxn ang="0">
                    <a:pos x="18" y="65"/>
                  </a:cxn>
                  <a:cxn ang="0">
                    <a:pos x="22" y="55"/>
                  </a:cxn>
                  <a:cxn ang="0">
                    <a:pos x="31" y="48"/>
                  </a:cxn>
                  <a:cxn ang="0">
                    <a:pos x="34" y="35"/>
                  </a:cxn>
                  <a:cxn ang="0">
                    <a:pos x="34" y="23"/>
                  </a:cxn>
                  <a:cxn ang="0">
                    <a:pos x="31" y="11"/>
                  </a:cxn>
                  <a:cxn ang="0">
                    <a:pos x="34" y="0"/>
                  </a:cxn>
                  <a:cxn ang="0">
                    <a:pos x="34" y="0"/>
                  </a:cxn>
                </a:cxnLst>
                <a:rect l="0" t="0" r="r" b="b"/>
                <a:pathLst>
                  <a:path w="34" h="127">
                    <a:moveTo>
                      <a:pt x="34" y="0"/>
                    </a:moveTo>
                    <a:lnTo>
                      <a:pt x="29" y="5"/>
                    </a:lnTo>
                    <a:lnTo>
                      <a:pt x="24" y="13"/>
                    </a:lnTo>
                    <a:lnTo>
                      <a:pt x="22" y="22"/>
                    </a:lnTo>
                    <a:lnTo>
                      <a:pt x="20" y="31"/>
                    </a:lnTo>
                    <a:lnTo>
                      <a:pt x="16" y="38"/>
                    </a:lnTo>
                    <a:lnTo>
                      <a:pt x="14" y="46"/>
                    </a:lnTo>
                    <a:lnTo>
                      <a:pt x="8" y="51"/>
                    </a:lnTo>
                    <a:lnTo>
                      <a:pt x="0" y="58"/>
                    </a:lnTo>
                    <a:lnTo>
                      <a:pt x="4" y="65"/>
                    </a:lnTo>
                    <a:lnTo>
                      <a:pt x="6" y="74"/>
                    </a:lnTo>
                    <a:lnTo>
                      <a:pt x="7" y="85"/>
                    </a:lnTo>
                    <a:lnTo>
                      <a:pt x="8" y="96"/>
                    </a:lnTo>
                    <a:lnTo>
                      <a:pt x="8" y="104"/>
                    </a:lnTo>
                    <a:lnTo>
                      <a:pt x="11" y="113"/>
                    </a:lnTo>
                    <a:lnTo>
                      <a:pt x="16" y="120"/>
                    </a:lnTo>
                    <a:lnTo>
                      <a:pt x="27" y="127"/>
                    </a:lnTo>
                    <a:lnTo>
                      <a:pt x="24" y="116"/>
                    </a:lnTo>
                    <a:lnTo>
                      <a:pt x="22" y="105"/>
                    </a:lnTo>
                    <a:lnTo>
                      <a:pt x="18" y="94"/>
                    </a:lnTo>
                    <a:lnTo>
                      <a:pt x="16" y="85"/>
                    </a:lnTo>
                    <a:lnTo>
                      <a:pt x="15" y="73"/>
                    </a:lnTo>
                    <a:lnTo>
                      <a:pt x="18" y="65"/>
                    </a:lnTo>
                    <a:lnTo>
                      <a:pt x="22" y="55"/>
                    </a:lnTo>
                    <a:lnTo>
                      <a:pt x="31" y="48"/>
                    </a:lnTo>
                    <a:lnTo>
                      <a:pt x="34" y="35"/>
                    </a:lnTo>
                    <a:lnTo>
                      <a:pt x="34" y="23"/>
                    </a:lnTo>
                    <a:lnTo>
                      <a:pt x="31" y="11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57" name="Freeform 405"/>
              <p:cNvSpPr>
                <a:spLocks/>
              </p:cNvSpPr>
              <p:nvPr/>
            </p:nvSpPr>
            <p:spPr bwMode="auto">
              <a:xfrm>
                <a:off x="1237" y="2661"/>
                <a:ext cx="6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4" y="14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14">
                    <a:moveTo>
                      <a:pt x="0" y="0"/>
                    </a:moveTo>
                    <a:lnTo>
                      <a:pt x="6" y="10"/>
                    </a:lnTo>
                    <a:lnTo>
                      <a:pt x="4" y="14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58" name="Freeform 406"/>
              <p:cNvSpPr>
                <a:spLocks/>
              </p:cNvSpPr>
              <p:nvPr/>
            </p:nvSpPr>
            <p:spPr bwMode="auto">
              <a:xfrm>
                <a:off x="1248" y="2707"/>
                <a:ext cx="26" cy="6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5" y="8"/>
                  </a:cxn>
                  <a:cxn ang="0">
                    <a:pos x="8" y="18"/>
                  </a:cxn>
                  <a:cxn ang="0">
                    <a:pos x="9" y="27"/>
                  </a:cxn>
                  <a:cxn ang="0">
                    <a:pos x="11" y="37"/>
                  </a:cxn>
                  <a:cxn ang="0">
                    <a:pos x="11" y="45"/>
                  </a:cxn>
                  <a:cxn ang="0">
                    <a:pos x="15" y="53"/>
                  </a:cxn>
                  <a:cxn ang="0">
                    <a:pos x="19" y="61"/>
                  </a:cxn>
                  <a:cxn ang="0">
                    <a:pos x="26" y="69"/>
                  </a:cxn>
                  <a:cxn ang="0">
                    <a:pos x="20" y="69"/>
                  </a:cxn>
                  <a:cxn ang="0">
                    <a:pos x="15" y="69"/>
                  </a:cxn>
                  <a:cxn ang="0">
                    <a:pos x="7" y="69"/>
                  </a:cxn>
                  <a:cxn ang="0">
                    <a:pos x="4" y="69"/>
                  </a:cxn>
                  <a:cxn ang="0">
                    <a:pos x="3" y="59"/>
                  </a:cxn>
                  <a:cxn ang="0">
                    <a:pos x="1" y="51"/>
                  </a:cxn>
                  <a:cxn ang="0">
                    <a:pos x="0" y="42"/>
                  </a:cxn>
                  <a:cxn ang="0">
                    <a:pos x="0" y="34"/>
                  </a:cxn>
                  <a:cxn ang="0">
                    <a:pos x="0" y="24"/>
                  </a:cxn>
                  <a:cxn ang="0">
                    <a:pos x="0" y="16"/>
                  </a:cxn>
                  <a:cxn ang="0">
                    <a:pos x="1" y="8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26" h="69">
                    <a:moveTo>
                      <a:pt x="4" y="0"/>
                    </a:moveTo>
                    <a:lnTo>
                      <a:pt x="5" y="8"/>
                    </a:lnTo>
                    <a:lnTo>
                      <a:pt x="8" y="18"/>
                    </a:lnTo>
                    <a:lnTo>
                      <a:pt x="9" y="27"/>
                    </a:lnTo>
                    <a:lnTo>
                      <a:pt x="11" y="37"/>
                    </a:lnTo>
                    <a:lnTo>
                      <a:pt x="11" y="45"/>
                    </a:lnTo>
                    <a:lnTo>
                      <a:pt x="15" y="53"/>
                    </a:lnTo>
                    <a:lnTo>
                      <a:pt x="19" y="61"/>
                    </a:lnTo>
                    <a:lnTo>
                      <a:pt x="26" y="69"/>
                    </a:lnTo>
                    <a:lnTo>
                      <a:pt x="20" y="69"/>
                    </a:lnTo>
                    <a:lnTo>
                      <a:pt x="15" y="69"/>
                    </a:lnTo>
                    <a:lnTo>
                      <a:pt x="7" y="69"/>
                    </a:lnTo>
                    <a:lnTo>
                      <a:pt x="4" y="69"/>
                    </a:lnTo>
                    <a:lnTo>
                      <a:pt x="3" y="59"/>
                    </a:lnTo>
                    <a:lnTo>
                      <a:pt x="1" y="51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1" y="8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59" name="Freeform 407"/>
              <p:cNvSpPr>
                <a:spLocks/>
              </p:cNvSpPr>
              <p:nvPr/>
            </p:nvSpPr>
            <p:spPr bwMode="auto">
              <a:xfrm>
                <a:off x="1217" y="2738"/>
                <a:ext cx="7" cy="3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8"/>
                  </a:cxn>
                  <a:cxn ang="0">
                    <a:pos x="7" y="18"/>
                  </a:cxn>
                  <a:cxn ang="0">
                    <a:pos x="7" y="27"/>
                  </a:cxn>
                  <a:cxn ang="0">
                    <a:pos x="7" y="37"/>
                  </a:cxn>
                  <a:cxn ang="0">
                    <a:pos x="3" y="26"/>
                  </a:cxn>
                  <a:cxn ang="0">
                    <a:pos x="0" y="16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37">
                    <a:moveTo>
                      <a:pt x="7" y="0"/>
                    </a:moveTo>
                    <a:lnTo>
                      <a:pt x="7" y="8"/>
                    </a:lnTo>
                    <a:lnTo>
                      <a:pt x="7" y="18"/>
                    </a:lnTo>
                    <a:lnTo>
                      <a:pt x="7" y="27"/>
                    </a:lnTo>
                    <a:lnTo>
                      <a:pt x="7" y="37"/>
                    </a:lnTo>
                    <a:lnTo>
                      <a:pt x="3" y="26"/>
                    </a:lnTo>
                    <a:lnTo>
                      <a:pt x="0" y="16"/>
                    </a:lnTo>
                    <a:lnTo>
                      <a:pt x="0" y="6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60" name="Freeform 408"/>
              <p:cNvSpPr>
                <a:spLocks/>
              </p:cNvSpPr>
              <p:nvPr/>
            </p:nvSpPr>
            <p:spPr bwMode="auto">
              <a:xfrm>
                <a:off x="1177" y="2775"/>
                <a:ext cx="10" cy="4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8" y="9"/>
                  </a:cxn>
                  <a:cxn ang="0">
                    <a:pos x="10" y="21"/>
                  </a:cxn>
                  <a:cxn ang="0">
                    <a:pos x="10" y="33"/>
                  </a:cxn>
                  <a:cxn ang="0">
                    <a:pos x="4" y="43"/>
                  </a:cxn>
                  <a:cxn ang="0">
                    <a:pos x="2" y="31"/>
                  </a:cxn>
                  <a:cxn ang="0">
                    <a:pos x="1" y="18"/>
                  </a:cxn>
                  <a:cxn ang="0">
                    <a:pos x="0" y="8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0" h="43">
                    <a:moveTo>
                      <a:pt x="6" y="0"/>
                    </a:moveTo>
                    <a:lnTo>
                      <a:pt x="8" y="9"/>
                    </a:lnTo>
                    <a:lnTo>
                      <a:pt x="10" y="21"/>
                    </a:lnTo>
                    <a:lnTo>
                      <a:pt x="10" y="33"/>
                    </a:lnTo>
                    <a:lnTo>
                      <a:pt x="4" y="43"/>
                    </a:lnTo>
                    <a:lnTo>
                      <a:pt x="2" y="31"/>
                    </a:lnTo>
                    <a:lnTo>
                      <a:pt x="1" y="18"/>
                    </a:lnTo>
                    <a:lnTo>
                      <a:pt x="0" y="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61" name="Freeform 409"/>
              <p:cNvSpPr>
                <a:spLocks/>
              </p:cNvSpPr>
              <p:nvPr/>
            </p:nvSpPr>
            <p:spPr bwMode="auto">
              <a:xfrm>
                <a:off x="1214" y="2803"/>
                <a:ext cx="19" cy="3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6" y="9"/>
                  </a:cxn>
                  <a:cxn ang="0">
                    <a:pos x="6" y="20"/>
                  </a:cxn>
                  <a:cxn ang="0">
                    <a:pos x="6" y="24"/>
                  </a:cxn>
                  <a:cxn ang="0">
                    <a:pos x="8" y="28"/>
                  </a:cxn>
                  <a:cxn ang="0">
                    <a:pos x="11" y="30"/>
                  </a:cxn>
                  <a:cxn ang="0">
                    <a:pos x="19" y="31"/>
                  </a:cxn>
                  <a:cxn ang="0">
                    <a:pos x="15" y="34"/>
                  </a:cxn>
                  <a:cxn ang="0">
                    <a:pos x="14" y="36"/>
                  </a:cxn>
                  <a:cxn ang="0">
                    <a:pos x="4" y="31"/>
                  </a:cxn>
                  <a:cxn ang="0">
                    <a:pos x="0" y="21"/>
                  </a:cxn>
                  <a:cxn ang="0">
                    <a:pos x="0" y="9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19" h="36">
                    <a:moveTo>
                      <a:pt x="7" y="0"/>
                    </a:moveTo>
                    <a:lnTo>
                      <a:pt x="6" y="9"/>
                    </a:lnTo>
                    <a:lnTo>
                      <a:pt x="6" y="20"/>
                    </a:lnTo>
                    <a:lnTo>
                      <a:pt x="6" y="24"/>
                    </a:lnTo>
                    <a:lnTo>
                      <a:pt x="8" y="28"/>
                    </a:lnTo>
                    <a:lnTo>
                      <a:pt x="11" y="30"/>
                    </a:lnTo>
                    <a:lnTo>
                      <a:pt x="19" y="31"/>
                    </a:lnTo>
                    <a:lnTo>
                      <a:pt x="15" y="34"/>
                    </a:lnTo>
                    <a:lnTo>
                      <a:pt x="14" y="36"/>
                    </a:lnTo>
                    <a:lnTo>
                      <a:pt x="4" y="31"/>
                    </a:lnTo>
                    <a:lnTo>
                      <a:pt x="0" y="21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62" name="Freeform 410"/>
              <p:cNvSpPr>
                <a:spLocks/>
              </p:cNvSpPr>
              <p:nvPr/>
            </p:nvSpPr>
            <p:spPr bwMode="auto">
              <a:xfrm>
                <a:off x="1259" y="2829"/>
                <a:ext cx="34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"/>
                  </a:cxn>
                  <a:cxn ang="0">
                    <a:pos x="16" y="5"/>
                  </a:cxn>
                  <a:cxn ang="0">
                    <a:pos x="24" y="8"/>
                  </a:cxn>
                  <a:cxn ang="0">
                    <a:pos x="34" y="10"/>
                  </a:cxn>
                  <a:cxn ang="0">
                    <a:pos x="24" y="12"/>
                  </a:cxn>
                  <a:cxn ang="0">
                    <a:pos x="12" y="12"/>
                  </a:cxn>
                  <a:cxn ang="0">
                    <a:pos x="1" y="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4" h="12">
                    <a:moveTo>
                      <a:pt x="0" y="0"/>
                    </a:moveTo>
                    <a:lnTo>
                      <a:pt x="8" y="2"/>
                    </a:lnTo>
                    <a:lnTo>
                      <a:pt x="16" y="5"/>
                    </a:lnTo>
                    <a:lnTo>
                      <a:pt x="24" y="8"/>
                    </a:lnTo>
                    <a:lnTo>
                      <a:pt x="34" y="1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63" name="Freeform 411"/>
              <p:cNvSpPr>
                <a:spLocks/>
              </p:cNvSpPr>
              <p:nvPr/>
            </p:nvSpPr>
            <p:spPr bwMode="auto">
              <a:xfrm>
                <a:off x="1299" y="2839"/>
                <a:ext cx="7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7" y="4"/>
                  </a:cxn>
                  <a:cxn ang="0">
                    <a:pos x="2" y="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7" y="0"/>
                    </a:lnTo>
                    <a:lnTo>
                      <a:pt x="7" y="4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64" name="Freeform 412"/>
              <p:cNvSpPr>
                <a:spLocks/>
              </p:cNvSpPr>
              <p:nvPr/>
            </p:nvSpPr>
            <p:spPr bwMode="auto">
              <a:xfrm>
                <a:off x="1321" y="2846"/>
                <a:ext cx="65" cy="5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1" y="5"/>
                  </a:cxn>
                  <a:cxn ang="0">
                    <a:pos x="27" y="11"/>
                  </a:cxn>
                  <a:cxn ang="0">
                    <a:pos x="34" y="15"/>
                  </a:cxn>
                  <a:cxn ang="0">
                    <a:pos x="40" y="18"/>
                  </a:cxn>
                  <a:cxn ang="0">
                    <a:pos x="46" y="16"/>
                  </a:cxn>
                  <a:cxn ang="0">
                    <a:pos x="51" y="15"/>
                  </a:cxn>
                  <a:cxn ang="0">
                    <a:pos x="55" y="10"/>
                  </a:cxn>
                  <a:cxn ang="0">
                    <a:pos x="55" y="3"/>
                  </a:cxn>
                  <a:cxn ang="0">
                    <a:pos x="59" y="3"/>
                  </a:cxn>
                  <a:cxn ang="0">
                    <a:pos x="65" y="4"/>
                  </a:cxn>
                  <a:cxn ang="0">
                    <a:pos x="61" y="15"/>
                  </a:cxn>
                  <a:cxn ang="0">
                    <a:pos x="59" y="27"/>
                  </a:cxn>
                  <a:cxn ang="0">
                    <a:pos x="59" y="38"/>
                  </a:cxn>
                  <a:cxn ang="0">
                    <a:pos x="63" y="50"/>
                  </a:cxn>
                  <a:cxn ang="0">
                    <a:pos x="54" y="46"/>
                  </a:cxn>
                  <a:cxn ang="0">
                    <a:pos x="43" y="46"/>
                  </a:cxn>
                  <a:cxn ang="0">
                    <a:pos x="31" y="47"/>
                  </a:cxn>
                  <a:cxn ang="0">
                    <a:pos x="20" y="49"/>
                  </a:cxn>
                  <a:cxn ang="0">
                    <a:pos x="9" y="47"/>
                  </a:cxn>
                  <a:cxn ang="0">
                    <a:pos x="3" y="45"/>
                  </a:cxn>
                  <a:cxn ang="0">
                    <a:pos x="0" y="41"/>
                  </a:cxn>
                  <a:cxn ang="0">
                    <a:pos x="0" y="38"/>
                  </a:cxn>
                  <a:cxn ang="0">
                    <a:pos x="0" y="32"/>
                  </a:cxn>
                  <a:cxn ang="0">
                    <a:pos x="3" y="26"/>
                  </a:cxn>
                  <a:cxn ang="0">
                    <a:pos x="11" y="27"/>
                  </a:cxn>
                  <a:cxn ang="0">
                    <a:pos x="16" y="27"/>
                  </a:cxn>
                  <a:cxn ang="0">
                    <a:pos x="17" y="22"/>
                  </a:cxn>
                  <a:cxn ang="0">
                    <a:pos x="19" y="18"/>
                  </a:cxn>
                  <a:cxn ang="0">
                    <a:pos x="16" y="5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65" h="50">
                    <a:moveTo>
                      <a:pt x="20" y="0"/>
                    </a:moveTo>
                    <a:lnTo>
                      <a:pt x="21" y="5"/>
                    </a:lnTo>
                    <a:lnTo>
                      <a:pt x="27" y="11"/>
                    </a:lnTo>
                    <a:lnTo>
                      <a:pt x="34" y="15"/>
                    </a:lnTo>
                    <a:lnTo>
                      <a:pt x="40" y="18"/>
                    </a:lnTo>
                    <a:lnTo>
                      <a:pt x="46" y="16"/>
                    </a:lnTo>
                    <a:lnTo>
                      <a:pt x="51" y="15"/>
                    </a:lnTo>
                    <a:lnTo>
                      <a:pt x="55" y="10"/>
                    </a:lnTo>
                    <a:lnTo>
                      <a:pt x="55" y="3"/>
                    </a:lnTo>
                    <a:lnTo>
                      <a:pt x="59" y="3"/>
                    </a:lnTo>
                    <a:lnTo>
                      <a:pt x="65" y="4"/>
                    </a:lnTo>
                    <a:lnTo>
                      <a:pt x="61" y="15"/>
                    </a:lnTo>
                    <a:lnTo>
                      <a:pt x="59" y="27"/>
                    </a:lnTo>
                    <a:lnTo>
                      <a:pt x="59" y="38"/>
                    </a:lnTo>
                    <a:lnTo>
                      <a:pt x="63" y="50"/>
                    </a:lnTo>
                    <a:lnTo>
                      <a:pt x="54" y="46"/>
                    </a:lnTo>
                    <a:lnTo>
                      <a:pt x="43" y="46"/>
                    </a:lnTo>
                    <a:lnTo>
                      <a:pt x="31" y="47"/>
                    </a:lnTo>
                    <a:lnTo>
                      <a:pt x="20" y="49"/>
                    </a:lnTo>
                    <a:lnTo>
                      <a:pt x="9" y="47"/>
                    </a:lnTo>
                    <a:lnTo>
                      <a:pt x="3" y="45"/>
                    </a:lnTo>
                    <a:lnTo>
                      <a:pt x="0" y="41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3" y="26"/>
                    </a:lnTo>
                    <a:lnTo>
                      <a:pt x="11" y="27"/>
                    </a:lnTo>
                    <a:lnTo>
                      <a:pt x="16" y="27"/>
                    </a:lnTo>
                    <a:lnTo>
                      <a:pt x="17" y="22"/>
                    </a:lnTo>
                    <a:lnTo>
                      <a:pt x="19" y="18"/>
                    </a:lnTo>
                    <a:lnTo>
                      <a:pt x="16" y="5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24166" name="Group 614"/>
            <p:cNvGrpSpPr>
              <a:grpSpLocks/>
            </p:cNvGrpSpPr>
            <p:nvPr/>
          </p:nvGrpSpPr>
          <p:grpSpPr bwMode="auto">
            <a:xfrm>
              <a:off x="1712913" y="2497138"/>
              <a:ext cx="5443538" cy="3346450"/>
              <a:chOff x="1079" y="1573"/>
              <a:chExt cx="3429" cy="2108"/>
            </a:xfrm>
          </p:grpSpPr>
          <p:sp>
            <p:nvSpPr>
              <p:cNvPr id="23966" name="Freeform 414"/>
              <p:cNvSpPr>
                <a:spLocks/>
              </p:cNvSpPr>
              <p:nvPr/>
            </p:nvSpPr>
            <p:spPr bwMode="auto">
              <a:xfrm>
                <a:off x="1228" y="2862"/>
                <a:ext cx="31" cy="3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3" y="2"/>
                  </a:cxn>
                  <a:cxn ang="0">
                    <a:pos x="31" y="3"/>
                  </a:cxn>
                  <a:cxn ang="0">
                    <a:pos x="27" y="8"/>
                  </a:cxn>
                  <a:cxn ang="0">
                    <a:pos x="25" y="16"/>
                  </a:cxn>
                  <a:cxn ang="0">
                    <a:pos x="24" y="25"/>
                  </a:cxn>
                  <a:cxn ang="0">
                    <a:pos x="24" y="30"/>
                  </a:cxn>
                  <a:cxn ang="0">
                    <a:pos x="21" y="30"/>
                  </a:cxn>
                  <a:cxn ang="0">
                    <a:pos x="19" y="30"/>
                  </a:cxn>
                  <a:cxn ang="0">
                    <a:pos x="16" y="26"/>
                  </a:cxn>
                  <a:cxn ang="0">
                    <a:pos x="9" y="20"/>
                  </a:cxn>
                  <a:cxn ang="0">
                    <a:pos x="3" y="15"/>
                  </a:cxn>
                  <a:cxn ang="0">
                    <a:pos x="0" y="12"/>
                  </a:cxn>
                  <a:cxn ang="0">
                    <a:pos x="3" y="8"/>
                  </a:cxn>
                  <a:cxn ang="0">
                    <a:pos x="9" y="6"/>
                  </a:cxn>
                  <a:cxn ang="0">
                    <a:pos x="15" y="2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31" h="30">
                    <a:moveTo>
                      <a:pt x="19" y="0"/>
                    </a:moveTo>
                    <a:lnTo>
                      <a:pt x="23" y="2"/>
                    </a:lnTo>
                    <a:lnTo>
                      <a:pt x="31" y="3"/>
                    </a:lnTo>
                    <a:lnTo>
                      <a:pt x="27" y="8"/>
                    </a:lnTo>
                    <a:lnTo>
                      <a:pt x="25" y="16"/>
                    </a:lnTo>
                    <a:lnTo>
                      <a:pt x="24" y="25"/>
                    </a:lnTo>
                    <a:lnTo>
                      <a:pt x="24" y="30"/>
                    </a:lnTo>
                    <a:lnTo>
                      <a:pt x="21" y="30"/>
                    </a:lnTo>
                    <a:lnTo>
                      <a:pt x="19" y="30"/>
                    </a:lnTo>
                    <a:lnTo>
                      <a:pt x="16" y="26"/>
                    </a:lnTo>
                    <a:lnTo>
                      <a:pt x="9" y="20"/>
                    </a:lnTo>
                    <a:lnTo>
                      <a:pt x="3" y="15"/>
                    </a:lnTo>
                    <a:lnTo>
                      <a:pt x="0" y="12"/>
                    </a:lnTo>
                    <a:lnTo>
                      <a:pt x="3" y="8"/>
                    </a:lnTo>
                    <a:lnTo>
                      <a:pt x="9" y="6"/>
                    </a:lnTo>
                    <a:lnTo>
                      <a:pt x="15" y="2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67" name="Freeform 415"/>
              <p:cNvSpPr>
                <a:spLocks/>
              </p:cNvSpPr>
              <p:nvPr/>
            </p:nvSpPr>
            <p:spPr bwMode="auto">
              <a:xfrm>
                <a:off x="1267" y="2865"/>
                <a:ext cx="23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5"/>
                  </a:cxn>
                  <a:cxn ang="0">
                    <a:pos x="11" y="11"/>
                  </a:cxn>
                  <a:cxn ang="0">
                    <a:pos x="16" y="16"/>
                  </a:cxn>
                  <a:cxn ang="0">
                    <a:pos x="23" y="19"/>
                  </a:cxn>
                  <a:cxn ang="0">
                    <a:pos x="22" y="22"/>
                  </a:cxn>
                  <a:cxn ang="0">
                    <a:pos x="19" y="24"/>
                  </a:cxn>
                  <a:cxn ang="0">
                    <a:pos x="12" y="1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24">
                    <a:moveTo>
                      <a:pt x="0" y="0"/>
                    </a:moveTo>
                    <a:lnTo>
                      <a:pt x="5" y="5"/>
                    </a:lnTo>
                    <a:lnTo>
                      <a:pt x="11" y="11"/>
                    </a:lnTo>
                    <a:lnTo>
                      <a:pt x="16" y="16"/>
                    </a:lnTo>
                    <a:lnTo>
                      <a:pt x="23" y="19"/>
                    </a:lnTo>
                    <a:lnTo>
                      <a:pt x="22" y="22"/>
                    </a:lnTo>
                    <a:lnTo>
                      <a:pt x="19" y="24"/>
                    </a:lnTo>
                    <a:lnTo>
                      <a:pt x="12" y="17"/>
                    </a:lnTo>
                    <a:lnTo>
                      <a:pt x="5" y="13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68" name="Freeform 416"/>
              <p:cNvSpPr>
                <a:spLocks/>
              </p:cNvSpPr>
              <p:nvPr/>
            </p:nvSpPr>
            <p:spPr bwMode="auto">
              <a:xfrm>
                <a:off x="1403" y="2870"/>
                <a:ext cx="22" cy="4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2" y="10"/>
                  </a:cxn>
                  <a:cxn ang="0">
                    <a:pos x="19" y="22"/>
                  </a:cxn>
                  <a:cxn ang="0">
                    <a:pos x="11" y="33"/>
                  </a:cxn>
                  <a:cxn ang="0">
                    <a:pos x="3" y="45"/>
                  </a:cxn>
                  <a:cxn ang="0">
                    <a:pos x="0" y="31"/>
                  </a:cxn>
                  <a:cxn ang="0">
                    <a:pos x="2" y="21"/>
                  </a:cxn>
                  <a:cxn ang="0">
                    <a:pos x="7" y="8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22" h="45">
                    <a:moveTo>
                      <a:pt x="16" y="0"/>
                    </a:moveTo>
                    <a:lnTo>
                      <a:pt x="22" y="10"/>
                    </a:lnTo>
                    <a:lnTo>
                      <a:pt x="19" y="22"/>
                    </a:lnTo>
                    <a:lnTo>
                      <a:pt x="11" y="33"/>
                    </a:lnTo>
                    <a:lnTo>
                      <a:pt x="3" y="45"/>
                    </a:lnTo>
                    <a:lnTo>
                      <a:pt x="0" y="31"/>
                    </a:lnTo>
                    <a:lnTo>
                      <a:pt x="2" y="21"/>
                    </a:lnTo>
                    <a:lnTo>
                      <a:pt x="7" y="8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69" name="Freeform 417"/>
              <p:cNvSpPr>
                <a:spLocks/>
              </p:cNvSpPr>
              <p:nvPr/>
            </p:nvSpPr>
            <p:spPr bwMode="auto">
              <a:xfrm>
                <a:off x="1226" y="2899"/>
                <a:ext cx="91" cy="52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9" y="8"/>
                  </a:cxn>
                  <a:cxn ang="0">
                    <a:pos x="27" y="13"/>
                  </a:cxn>
                  <a:cxn ang="0">
                    <a:pos x="36" y="17"/>
                  </a:cxn>
                  <a:cxn ang="0">
                    <a:pos x="45" y="21"/>
                  </a:cxn>
                  <a:cxn ang="0">
                    <a:pos x="36" y="19"/>
                  </a:cxn>
                  <a:cxn ang="0">
                    <a:pos x="31" y="23"/>
                  </a:cxn>
                  <a:cxn ang="0">
                    <a:pos x="30" y="28"/>
                  </a:cxn>
                  <a:cxn ang="0">
                    <a:pos x="33" y="36"/>
                  </a:cxn>
                  <a:cxn ang="0">
                    <a:pos x="36" y="40"/>
                  </a:cxn>
                  <a:cxn ang="0">
                    <a:pos x="41" y="44"/>
                  </a:cxn>
                  <a:cxn ang="0">
                    <a:pos x="48" y="41"/>
                  </a:cxn>
                  <a:cxn ang="0">
                    <a:pos x="54" y="35"/>
                  </a:cxn>
                  <a:cxn ang="0">
                    <a:pos x="52" y="28"/>
                  </a:cxn>
                  <a:cxn ang="0">
                    <a:pos x="50" y="24"/>
                  </a:cxn>
                  <a:cxn ang="0">
                    <a:pos x="60" y="21"/>
                  </a:cxn>
                  <a:cxn ang="0">
                    <a:pos x="71" y="21"/>
                  </a:cxn>
                  <a:cxn ang="0">
                    <a:pos x="80" y="21"/>
                  </a:cxn>
                  <a:cxn ang="0">
                    <a:pos x="91" y="25"/>
                  </a:cxn>
                  <a:cxn ang="0">
                    <a:pos x="88" y="29"/>
                  </a:cxn>
                  <a:cxn ang="0">
                    <a:pos x="87" y="36"/>
                  </a:cxn>
                  <a:cxn ang="0">
                    <a:pos x="84" y="41"/>
                  </a:cxn>
                  <a:cxn ang="0">
                    <a:pos x="84" y="46"/>
                  </a:cxn>
                  <a:cxn ang="0">
                    <a:pos x="77" y="35"/>
                  </a:cxn>
                  <a:cxn ang="0">
                    <a:pos x="71" y="33"/>
                  </a:cxn>
                  <a:cxn ang="0">
                    <a:pos x="63" y="35"/>
                  </a:cxn>
                  <a:cxn ang="0">
                    <a:pos x="56" y="41"/>
                  </a:cxn>
                  <a:cxn ang="0">
                    <a:pos x="45" y="46"/>
                  </a:cxn>
                  <a:cxn ang="0">
                    <a:pos x="37" y="51"/>
                  </a:cxn>
                  <a:cxn ang="0">
                    <a:pos x="27" y="52"/>
                  </a:cxn>
                  <a:cxn ang="0">
                    <a:pos x="19" y="50"/>
                  </a:cxn>
                  <a:cxn ang="0">
                    <a:pos x="7" y="50"/>
                  </a:cxn>
                  <a:cxn ang="0">
                    <a:pos x="0" y="50"/>
                  </a:cxn>
                  <a:cxn ang="0">
                    <a:pos x="5" y="37"/>
                  </a:cxn>
                  <a:cxn ang="0">
                    <a:pos x="14" y="28"/>
                  </a:cxn>
                  <a:cxn ang="0">
                    <a:pos x="17" y="23"/>
                  </a:cxn>
                  <a:cxn ang="0">
                    <a:pos x="18" y="17"/>
                  </a:cxn>
                  <a:cxn ang="0">
                    <a:pos x="17" y="12"/>
                  </a:cxn>
                  <a:cxn ang="0">
                    <a:pos x="11" y="6"/>
                  </a:cxn>
                  <a:cxn ang="0">
                    <a:pos x="15" y="1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91" h="52">
                    <a:moveTo>
                      <a:pt x="21" y="0"/>
                    </a:moveTo>
                    <a:lnTo>
                      <a:pt x="19" y="8"/>
                    </a:lnTo>
                    <a:lnTo>
                      <a:pt x="27" y="13"/>
                    </a:lnTo>
                    <a:lnTo>
                      <a:pt x="36" y="17"/>
                    </a:lnTo>
                    <a:lnTo>
                      <a:pt x="45" y="21"/>
                    </a:lnTo>
                    <a:lnTo>
                      <a:pt x="36" y="19"/>
                    </a:lnTo>
                    <a:lnTo>
                      <a:pt x="31" y="23"/>
                    </a:lnTo>
                    <a:lnTo>
                      <a:pt x="30" y="28"/>
                    </a:lnTo>
                    <a:lnTo>
                      <a:pt x="33" y="36"/>
                    </a:lnTo>
                    <a:lnTo>
                      <a:pt x="36" y="40"/>
                    </a:lnTo>
                    <a:lnTo>
                      <a:pt x="41" y="44"/>
                    </a:lnTo>
                    <a:lnTo>
                      <a:pt x="48" y="41"/>
                    </a:lnTo>
                    <a:lnTo>
                      <a:pt x="54" y="35"/>
                    </a:lnTo>
                    <a:lnTo>
                      <a:pt x="52" y="28"/>
                    </a:lnTo>
                    <a:lnTo>
                      <a:pt x="50" y="24"/>
                    </a:lnTo>
                    <a:lnTo>
                      <a:pt x="60" y="21"/>
                    </a:lnTo>
                    <a:lnTo>
                      <a:pt x="71" y="21"/>
                    </a:lnTo>
                    <a:lnTo>
                      <a:pt x="80" y="21"/>
                    </a:lnTo>
                    <a:lnTo>
                      <a:pt x="91" y="25"/>
                    </a:lnTo>
                    <a:lnTo>
                      <a:pt x="88" y="29"/>
                    </a:lnTo>
                    <a:lnTo>
                      <a:pt x="87" y="36"/>
                    </a:lnTo>
                    <a:lnTo>
                      <a:pt x="84" y="41"/>
                    </a:lnTo>
                    <a:lnTo>
                      <a:pt x="84" y="46"/>
                    </a:lnTo>
                    <a:lnTo>
                      <a:pt x="77" y="35"/>
                    </a:lnTo>
                    <a:lnTo>
                      <a:pt x="71" y="33"/>
                    </a:lnTo>
                    <a:lnTo>
                      <a:pt x="63" y="35"/>
                    </a:lnTo>
                    <a:lnTo>
                      <a:pt x="56" y="41"/>
                    </a:lnTo>
                    <a:lnTo>
                      <a:pt x="45" y="46"/>
                    </a:lnTo>
                    <a:lnTo>
                      <a:pt x="37" y="51"/>
                    </a:lnTo>
                    <a:lnTo>
                      <a:pt x="27" y="52"/>
                    </a:lnTo>
                    <a:lnTo>
                      <a:pt x="19" y="50"/>
                    </a:lnTo>
                    <a:lnTo>
                      <a:pt x="7" y="50"/>
                    </a:lnTo>
                    <a:lnTo>
                      <a:pt x="0" y="50"/>
                    </a:lnTo>
                    <a:lnTo>
                      <a:pt x="5" y="37"/>
                    </a:lnTo>
                    <a:lnTo>
                      <a:pt x="14" y="28"/>
                    </a:lnTo>
                    <a:lnTo>
                      <a:pt x="17" y="23"/>
                    </a:lnTo>
                    <a:lnTo>
                      <a:pt x="18" y="17"/>
                    </a:lnTo>
                    <a:lnTo>
                      <a:pt x="17" y="12"/>
                    </a:lnTo>
                    <a:lnTo>
                      <a:pt x="11" y="6"/>
                    </a:lnTo>
                    <a:lnTo>
                      <a:pt x="15" y="1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70" name="Freeform 418"/>
              <p:cNvSpPr>
                <a:spLocks/>
              </p:cNvSpPr>
              <p:nvPr/>
            </p:nvSpPr>
            <p:spPr bwMode="auto">
              <a:xfrm>
                <a:off x="1166" y="2915"/>
                <a:ext cx="2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7"/>
                  </a:cxn>
                  <a:cxn ang="0">
                    <a:pos x="2" y="16"/>
                  </a:cxn>
                  <a:cxn ang="0">
                    <a:pos x="0" y="19"/>
                  </a:cxn>
                  <a:cxn ang="0">
                    <a:pos x="0" y="15"/>
                  </a:cxn>
                  <a:cxn ang="0">
                    <a:pos x="2" y="8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19">
                    <a:moveTo>
                      <a:pt x="0" y="0"/>
                    </a:moveTo>
                    <a:lnTo>
                      <a:pt x="2" y="7"/>
                    </a:lnTo>
                    <a:lnTo>
                      <a:pt x="2" y="16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2" y="8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71" name="Freeform 419"/>
              <p:cNvSpPr>
                <a:spLocks/>
              </p:cNvSpPr>
              <p:nvPr/>
            </p:nvSpPr>
            <p:spPr bwMode="auto">
              <a:xfrm>
                <a:off x="1193" y="2915"/>
                <a:ext cx="20" cy="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0" y="3"/>
                  </a:cxn>
                  <a:cxn ang="0">
                    <a:pos x="19" y="5"/>
                  </a:cxn>
                  <a:cxn ang="0">
                    <a:pos x="12" y="7"/>
                  </a:cxn>
                  <a:cxn ang="0">
                    <a:pos x="6" y="8"/>
                  </a:cxn>
                  <a:cxn ang="0">
                    <a:pos x="1" y="7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5" y="3"/>
                  </a:cxn>
                  <a:cxn ang="0">
                    <a:pos x="9" y="1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20" h="8">
                    <a:moveTo>
                      <a:pt x="19" y="0"/>
                    </a:moveTo>
                    <a:lnTo>
                      <a:pt x="20" y="3"/>
                    </a:lnTo>
                    <a:lnTo>
                      <a:pt x="19" y="5"/>
                    </a:lnTo>
                    <a:lnTo>
                      <a:pt x="12" y="7"/>
                    </a:lnTo>
                    <a:lnTo>
                      <a:pt x="6" y="8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72" name="Freeform 420"/>
              <p:cNvSpPr>
                <a:spLocks/>
              </p:cNvSpPr>
              <p:nvPr/>
            </p:nvSpPr>
            <p:spPr bwMode="auto">
              <a:xfrm>
                <a:off x="1320" y="2924"/>
                <a:ext cx="49" cy="5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1" y="7"/>
                  </a:cxn>
                  <a:cxn ang="0">
                    <a:pos x="32" y="18"/>
                  </a:cxn>
                  <a:cxn ang="0">
                    <a:pos x="40" y="27"/>
                  </a:cxn>
                  <a:cxn ang="0">
                    <a:pos x="49" y="37"/>
                  </a:cxn>
                  <a:cxn ang="0">
                    <a:pos x="47" y="37"/>
                  </a:cxn>
                  <a:cxn ang="0">
                    <a:pos x="44" y="37"/>
                  </a:cxn>
                  <a:cxn ang="0">
                    <a:pos x="36" y="27"/>
                  </a:cxn>
                  <a:cxn ang="0">
                    <a:pos x="29" y="29"/>
                  </a:cxn>
                  <a:cxn ang="0">
                    <a:pos x="21" y="34"/>
                  </a:cxn>
                  <a:cxn ang="0">
                    <a:pos x="14" y="43"/>
                  </a:cxn>
                  <a:cxn ang="0">
                    <a:pos x="6" y="49"/>
                  </a:cxn>
                  <a:cxn ang="0">
                    <a:pos x="2" y="52"/>
                  </a:cxn>
                  <a:cxn ang="0">
                    <a:pos x="0" y="50"/>
                  </a:cxn>
                  <a:cxn ang="0">
                    <a:pos x="0" y="47"/>
                  </a:cxn>
                  <a:cxn ang="0">
                    <a:pos x="0" y="42"/>
                  </a:cxn>
                  <a:cxn ang="0">
                    <a:pos x="1" y="34"/>
                  </a:cxn>
                  <a:cxn ang="0">
                    <a:pos x="10" y="27"/>
                  </a:cxn>
                  <a:cxn ang="0">
                    <a:pos x="14" y="19"/>
                  </a:cxn>
                  <a:cxn ang="0">
                    <a:pos x="13" y="10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49" h="52">
                    <a:moveTo>
                      <a:pt x="13" y="0"/>
                    </a:moveTo>
                    <a:lnTo>
                      <a:pt x="21" y="7"/>
                    </a:lnTo>
                    <a:lnTo>
                      <a:pt x="32" y="18"/>
                    </a:lnTo>
                    <a:lnTo>
                      <a:pt x="40" y="27"/>
                    </a:lnTo>
                    <a:lnTo>
                      <a:pt x="49" y="37"/>
                    </a:lnTo>
                    <a:lnTo>
                      <a:pt x="47" y="37"/>
                    </a:lnTo>
                    <a:lnTo>
                      <a:pt x="44" y="37"/>
                    </a:lnTo>
                    <a:lnTo>
                      <a:pt x="36" y="27"/>
                    </a:lnTo>
                    <a:lnTo>
                      <a:pt x="29" y="29"/>
                    </a:lnTo>
                    <a:lnTo>
                      <a:pt x="21" y="34"/>
                    </a:lnTo>
                    <a:lnTo>
                      <a:pt x="14" y="43"/>
                    </a:lnTo>
                    <a:lnTo>
                      <a:pt x="6" y="49"/>
                    </a:lnTo>
                    <a:lnTo>
                      <a:pt x="2" y="52"/>
                    </a:lnTo>
                    <a:lnTo>
                      <a:pt x="0" y="50"/>
                    </a:lnTo>
                    <a:lnTo>
                      <a:pt x="0" y="47"/>
                    </a:lnTo>
                    <a:lnTo>
                      <a:pt x="0" y="42"/>
                    </a:lnTo>
                    <a:lnTo>
                      <a:pt x="1" y="34"/>
                    </a:lnTo>
                    <a:lnTo>
                      <a:pt x="10" y="27"/>
                    </a:lnTo>
                    <a:lnTo>
                      <a:pt x="14" y="19"/>
                    </a:lnTo>
                    <a:lnTo>
                      <a:pt x="13" y="1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73" name="Freeform 421"/>
              <p:cNvSpPr>
                <a:spLocks/>
              </p:cNvSpPr>
              <p:nvPr/>
            </p:nvSpPr>
            <p:spPr bwMode="auto">
              <a:xfrm>
                <a:off x="1342" y="2930"/>
                <a:ext cx="87" cy="124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81" y="8"/>
                  </a:cxn>
                  <a:cxn ang="0">
                    <a:pos x="75" y="19"/>
                  </a:cxn>
                  <a:cxn ang="0">
                    <a:pos x="68" y="28"/>
                  </a:cxn>
                  <a:cxn ang="0">
                    <a:pos x="64" y="39"/>
                  </a:cxn>
                  <a:cxn ang="0">
                    <a:pos x="58" y="48"/>
                  </a:cxn>
                  <a:cxn ang="0">
                    <a:pos x="58" y="59"/>
                  </a:cxn>
                  <a:cxn ang="0">
                    <a:pos x="60" y="68"/>
                  </a:cxn>
                  <a:cxn ang="0">
                    <a:pos x="68" y="81"/>
                  </a:cxn>
                  <a:cxn ang="0">
                    <a:pos x="63" y="87"/>
                  </a:cxn>
                  <a:cxn ang="0">
                    <a:pos x="56" y="91"/>
                  </a:cxn>
                  <a:cxn ang="0">
                    <a:pos x="48" y="91"/>
                  </a:cxn>
                  <a:cxn ang="0">
                    <a:pos x="40" y="93"/>
                  </a:cxn>
                  <a:cxn ang="0">
                    <a:pos x="30" y="91"/>
                  </a:cxn>
                  <a:cxn ang="0">
                    <a:pos x="23" y="94"/>
                  </a:cxn>
                  <a:cxn ang="0">
                    <a:pos x="19" y="98"/>
                  </a:cxn>
                  <a:cxn ang="0">
                    <a:pos x="21" y="109"/>
                  </a:cxn>
                  <a:cxn ang="0">
                    <a:pos x="22" y="113"/>
                  </a:cxn>
                  <a:cxn ang="0">
                    <a:pos x="25" y="117"/>
                  </a:cxn>
                  <a:cxn ang="0">
                    <a:pos x="22" y="120"/>
                  </a:cxn>
                  <a:cxn ang="0">
                    <a:pos x="18" y="124"/>
                  </a:cxn>
                  <a:cxn ang="0">
                    <a:pos x="14" y="120"/>
                  </a:cxn>
                  <a:cxn ang="0">
                    <a:pos x="9" y="114"/>
                  </a:cxn>
                  <a:cxn ang="0">
                    <a:pos x="3" y="109"/>
                  </a:cxn>
                  <a:cxn ang="0">
                    <a:pos x="0" y="108"/>
                  </a:cxn>
                  <a:cxn ang="0">
                    <a:pos x="11" y="99"/>
                  </a:cxn>
                  <a:cxn ang="0">
                    <a:pos x="23" y="91"/>
                  </a:cxn>
                  <a:cxn ang="0">
                    <a:pos x="33" y="81"/>
                  </a:cxn>
                  <a:cxn ang="0">
                    <a:pos x="42" y="71"/>
                  </a:cxn>
                  <a:cxn ang="0">
                    <a:pos x="48" y="59"/>
                  </a:cxn>
                  <a:cxn ang="0">
                    <a:pos x="53" y="47"/>
                  </a:cxn>
                  <a:cxn ang="0">
                    <a:pos x="54" y="33"/>
                  </a:cxn>
                  <a:cxn ang="0">
                    <a:pos x="56" y="21"/>
                  </a:cxn>
                  <a:cxn ang="0">
                    <a:pos x="63" y="16"/>
                  </a:cxn>
                  <a:cxn ang="0">
                    <a:pos x="71" y="9"/>
                  </a:cxn>
                  <a:cxn ang="0">
                    <a:pos x="79" y="2"/>
                  </a:cxn>
                  <a:cxn ang="0">
                    <a:pos x="87" y="0"/>
                  </a:cxn>
                  <a:cxn ang="0">
                    <a:pos x="87" y="0"/>
                  </a:cxn>
                </a:cxnLst>
                <a:rect l="0" t="0" r="r" b="b"/>
                <a:pathLst>
                  <a:path w="87" h="124">
                    <a:moveTo>
                      <a:pt x="87" y="0"/>
                    </a:moveTo>
                    <a:lnTo>
                      <a:pt x="81" y="8"/>
                    </a:lnTo>
                    <a:lnTo>
                      <a:pt x="75" y="19"/>
                    </a:lnTo>
                    <a:lnTo>
                      <a:pt x="68" y="28"/>
                    </a:lnTo>
                    <a:lnTo>
                      <a:pt x="64" y="39"/>
                    </a:lnTo>
                    <a:lnTo>
                      <a:pt x="58" y="48"/>
                    </a:lnTo>
                    <a:lnTo>
                      <a:pt x="58" y="59"/>
                    </a:lnTo>
                    <a:lnTo>
                      <a:pt x="60" y="68"/>
                    </a:lnTo>
                    <a:lnTo>
                      <a:pt x="68" y="81"/>
                    </a:lnTo>
                    <a:lnTo>
                      <a:pt x="63" y="87"/>
                    </a:lnTo>
                    <a:lnTo>
                      <a:pt x="56" y="91"/>
                    </a:lnTo>
                    <a:lnTo>
                      <a:pt x="48" y="91"/>
                    </a:lnTo>
                    <a:lnTo>
                      <a:pt x="40" y="93"/>
                    </a:lnTo>
                    <a:lnTo>
                      <a:pt x="30" y="91"/>
                    </a:lnTo>
                    <a:lnTo>
                      <a:pt x="23" y="94"/>
                    </a:lnTo>
                    <a:lnTo>
                      <a:pt x="19" y="98"/>
                    </a:lnTo>
                    <a:lnTo>
                      <a:pt x="21" y="109"/>
                    </a:lnTo>
                    <a:lnTo>
                      <a:pt x="22" y="113"/>
                    </a:lnTo>
                    <a:lnTo>
                      <a:pt x="25" y="117"/>
                    </a:lnTo>
                    <a:lnTo>
                      <a:pt x="22" y="120"/>
                    </a:lnTo>
                    <a:lnTo>
                      <a:pt x="18" y="124"/>
                    </a:lnTo>
                    <a:lnTo>
                      <a:pt x="14" y="120"/>
                    </a:lnTo>
                    <a:lnTo>
                      <a:pt x="9" y="114"/>
                    </a:lnTo>
                    <a:lnTo>
                      <a:pt x="3" y="109"/>
                    </a:lnTo>
                    <a:lnTo>
                      <a:pt x="0" y="108"/>
                    </a:lnTo>
                    <a:lnTo>
                      <a:pt x="11" y="99"/>
                    </a:lnTo>
                    <a:lnTo>
                      <a:pt x="23" y="91"/>
                    </a:lnTo>
                    <a:lnTo>
                      <a:pt x="33" y="81"/>
                    </a:lnTo>
                    <a:lnTo>
                      <a:pt x="42" y="71"/>
                    </a:lnTo>
                    <a:lnTo>
                      <a:pt x="48" y="59"/>
                    </a:lnTo>
                    <a:lnTo>
                      <a:pt x="53" y="47"/>
                    </a:lnTo>
                    <a:lnTo>
                      <a:pt x="54" y="33"/>
                    </a:lnTo>
                    <a:lnTo>
                      <a:pt x="56" y="21"/>
                    </a:lnTo>
                    <a:lnTo>
                      <a:pt x="63" y="16"/>
                    </a:lnTo>
                    <a:lnTo>
                      <a:pt x="71" y="9"/>
                    </a:lnTo>
                    <a:lnTo>
                      <a:pt x="79" y="2"/>
                    </a:lnTo>
                    <a:lnTo>
                      <a:pt x="87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74" name="Freeform 422"/>
              <p:cNvSpPr>
                <a:spLocks/>
              </p:cNvSpPr>
              <p:nvPr/>
            </p:nvSpPr>
            <p:spPr bwMode="auto">
              <a:xfrm>
                <a:off x="1159" y="2973"/>
                <a:ext cx="22" cy="2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8" y="5"/>
                  </a:cxn>
                  <a:cxn ang="0">
                    <a:pos x="22" y="16"/>
                  </a:cxn>
                  <a:cxn ang="0">
                    <a:pos x="19" y="20"/>
                  </a:cxn>
                  <a:cxn ang="0">
                    <a:pos x="16" y="24"/>
                  </a:cxn>
                  <a:cxn ang="0">
                    <a:pos x="8" y="24"/>
                  </a:cxn>
                  <a:cxn ang="0">
                    <a:pos x="0" y="21"/>
                  </a:cxn>
                  <a:cxn ang="0">
                    <a:pos x="0" y="15"/>
                  </a:cxn>
                  <a:cxn ang="0">
                    <a:pos x="3" y="9"/>
                  </a:cxn>
                  <a:cxn ang="0">
                    <a:pos x="5" y="3"/>
                  </a:cxn>
                  <a:cxn ang="0">
                    <a:pos x="9" y="0"/>
                  </a:cxn>
                  <a:cxn ang="0">
                    <a:pos x="9" y="0"/>
                  </a:cxn>
                </a:cxnLst>
                <a:rect l="0" t="0" r="r" b="b"/>
                <a:pathLst>
                  <a:path w="22" h="24">
                    <a:moveTo>
                      <a:pt x="9" y="0"/>
                    </a:moveTo>
                    <a:lnTo>
                      <a:pt x="18" y="5"/>
                    </a:lnTo>
                    <a:lnTo>
                      <a:pt x="22" y="16"/>
                    </a:lnTo>
                    <a:lnTo>
                      <a:pt x="19" y="20"/>
                    </a:lnTo>
                    <a:lnTo>
                      <a:pt x="16" y="24"/>
                    </a:lnTo>
                    <a:lnTo>
                      <a:pt x="8" y="24"/>
                    </a:lnTo>
                    <a:lnTo>
                      <a:pt x="0" y="21"/>
                    </a:lnTo>
                    <a:lnTo>
                      <a:pt x="0" y="15"/>
                    </a:lnTo>
                    <a:lnTo>
                      <a:pt x="3" y="9"/>
                    </a:lnTo>
                    <a:lnTo>
                      <a:pt x="5" y="3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66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75" name="Freeform 423"/>
              <p:cNvSpPr>
                <a:spLocks/>
              </p:cNvSpPr>
              <p:nvPr/>
            </p:nvSpPr>
            <p:spPr bwMode="auto">
              <a:xfrm>
                <a:off x="1351" y="2976"/>
                <a:ext cx="12" cy="16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8" y="6"/>
                  </a:cxn>
                  <a:cxn ang="0">
                    <a:pos x="5" y="14"/>
                  </a:cxn>
                  <a:cxn ang="0">
                    <a:pos x="2" y="16"/>
                  </a:cxn>
                  <a:cxn ang="0">
                    <a:pos x="1" y="14"/>
                  </a:cxn>
                  <a:cxn ang="0">
                    <a:pos x="0" y="9"/>
                  </a:cxn>
                  <a:cxn ang="0">
                    <a:pos x="0" y="1"/>
                  </a:cxn>
                  <a:cxn ang="0">
                    <a:pos x="5" y="0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16">
                    <a:moveTo>
                      <a:pt x="12" y="0"/>
                    </a:moveTo>
                    <a:lnTo>
                      <a:pt x="8" y="6"/>
                    </a:lnTo>
                    <a:lnTo>
                      <a:pt x="5" y="14"/>
                    </a:lnTo>
                    <a:lnTo>
                      <a:pt x="2" y="16"/>
                    </a:lnTo>
                    <a:lnTo>
                      <a:pt x="1" y="14"/>
                    </a:lnTo>
                    <a:lnTo>
                      <a:pt x="0" y="9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76" name="Freeform 424"/>
              <p:cNvSpPr>
                <a:spLocks/>
              </p:cNvSpPr>
              <p:nvPr/>
            </p:nvSpPr>
            <p:spPr bwMode="auto">
              <a:xfrm>
                <a:off x="1322" y="2989"/>
                <a:ext cx="6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" y="4"/>
                  </a:cxn>
                  <a:cxn ang="0">
                    <a:pos x="4" y="5"/>
                  </a:cxn>
                  <a:cxn ang="0">
                    <a:pos x="0" y="3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6" h="5">
                    <a:moveTo>
                      <a:pt x="2" y="0"/>
                    </a:moveTo>
                    <a:lnTo>
                      <a:pt x="6" y="4"/>
                    </a:lnTo>
                    <a:lnTo>
                      <a:pt x="4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77" name="Freeform 425"/>
              <p:cNvSpPr>
                <a:spLocks/>
              </p:cNvSpPr>
              <p:nvPr/>
            </p:nvSpPr>
            <p:spPr bwMode="auto">
              <a:xfrm>
                <a:off x="1267" y="2994"/>
                <a:ext cx="31" cy="4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9" y="6"/>
                  </a:cxn>
                  <a:cxn ang="0">
                    <a:pos x="31" y="13"/>
                  </a:cxn>
                  <a:cxn ang="0">
                    <a:pos x="27" y="23"/>
                  </a:cxn>
                  <a:cxn ang="0">
                    <a:pos x="20" y="34"/>
                  </a:cxn>
                  <a:cxn ang="0">
                    <a:pos x="9" y="41"/>
                  </a:cxn>
                  <a:cxn ang="0">
                    <a:pos x="0" y="41"/>
                  </a:cxn>
                  <a:cxn ang="0">
                    <a:pos x="5" y="31"/>
                  </a:cxn>
                  <a:cxn ang="0">
                    <a:pos x="7" y="21"/>
                  </a:cxn>
                  <a:cxn ang="0">
                    <a:pos x="7" y="10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31" h="41">
                    <a:moveTo>
                      <a:pt x="12" y="0"/>
                    </a:moveTo>
                    <a:lnTo>
                      <a:pt x="19" y="6"/>
                    </a:lnTo>
                    <a:lnTo>
                      <a:pt x="31" y="13"/>
                    </a:lnTo>
                    <a:lnTo>
                      <a:pt x="27" y="23"/>
                    </a:lnTo>
                    <a:lnTo>
                      <a:pt x="20" y="34"/>
                    </a:lnTo>
                    <a:lnTo>
                      <a:pt x="9" y="41"/>
                    </a:lnTo>
                    <a:lnTo>
                      <a:pt x="0" y="41"/>
                    </a:lnTo>
                    <a:lnTo>
                      <a:pt x="5" y="31"/>
                    </a:lnTo>
                    <a:lnTo>
                      <a:pt x="7" y="21"/>
                    </a:lnTo>
                    <a:lnTo>
                      <a:pt x="7" y="1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78" name="Freeform 426"/>
              <p:cNvSpPr>
                <a:spLocks/>
              </p:cNvSpPr>
              <p:nvPr/>
            </p:nvSpPr>
            <p:spPr bwMode="auto">
              <a:xfrm>
                <a:off x="1218" y="3025"/>
                <a:ext cx="37" cy="3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9" y="2"/>
                  </a:cxn>
                  <a:cxn ang="0">
                    <a:pos x="25" y="6"/>
                  </a:cxn>
                  <a:cxn ang="0">
                    <a:pos x="30" y="9"/>
                  </a:cxn>
                  <a:cxn ang="0">
                    <a:pos x="37" y="13"/>
                  </a:cxn>
                  <a:cxn ang="0">
                    <a:pos x="31" y="17"/>
                  </a:cxn>
                  <a:cxn ang="0">
                    <a:pos x="26" y="25"/>
                  </a:cxn>
                  <a:cxn ang="0">
                    <a:pos x="22" y="33"/>
                  </a:cxn>
                  <a:cxn ang="0">
                    <a:pos x="19" y="38"/>
                  </a:cxn>
                  <a:cxn ang="0">
                    <a:pos x="17" y="34"/>
                  </a:cxn>
                  <a:cxn ang="0">
                    <a:pos x="11" y="29"/>
                  </a:cxn>
                  <a:cxn ang="0">
                    <a:pos x="4" y="22"/>
                  </a:cxn>
                  <a:cxn ang="0">
                    <a:pos x="0" y="19"/>
                  </a:cxn>
                  <a:cxn ang="0">
                    <a:pos x="6" y="19"/>
                  </a:cxn>
                  <a:cxn ang="0">
                    <a:pos x="10" y="18"/>
                  </a:cxn>
                  <a:cxn ang="0">
                    <a:pos x="11" y="14"/>
                  </a:cxn>
                  <a:cxn ang="0">
                    <a:pos x="13" y="11"/>
                  </a:cxn>
                  <a:cxn ang="0">
                    <a:pos x="13" y="2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" h="38">
                    <a:moveTo>
                      <a:pt x="18" y="0"/>
                    </a:moveTo>
                    <a:lnTo>
                      <a:pt x="19" y="2"/>
                    </a:lnTo>
                    <a:lnTo>
                      <a:pt x="25" y="6"/>
                    </a:lnTo>
                    <a:lnTo>
                      <a:pt x="30" y="9"/>
                    </a:lnTo>
                    <a:lnTo>
                      <a:pt x="37" y="13"/>
                    </a:lnTo>
                    <a:lnTo>
                      <a:pt x="31" y="17"/>
                    </a:lnTo>
                    <a:lnTo>
                      <a:pt x="26" y="25"/>
                    </a:lnTo>
                    <a:lnTo>
                      <a:pt x="22" y="33"/>
                    </a:lnTo>
                    <a:lnTo>
                      <a:pt x="19" y="38"/>
                    </a:lnTo>
                    <a:lnTo>
                      <a:pt x="17" y="34"/>
                    </a:lnTo>
                    <a:lnTo>
                      <a:pt x="11" y="29"/>
                    </a:lnTo>
                    <a:lnTo>
                      <a:pt x="4" y="22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10" y="18"/>
                    </a:lnTo>
                    <a:lnTo>
                      <a:pt x="11" y="14"/>
                    </a:lnTo>
                    <a:lnTo>
                      <a:pt x="13" y="11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79" name="Freeform 427"/>
              <p:cNvSpPr>
                <a:spLocks/>
              </p:cNvSpPr>
              <p:nvPr/>
            </p:nvSpPr>
            <p:spPr bwMode="auto">
              <a:xfrm>
                <a:off x="1274" y="3042"/>
                <a:ext cx="60" cy="8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1" y="2"/>
                  </a:cxn>
                  <a:cxn ang="0">
                    <a:pos x="28" y="5"/>
                  </a:cxn>
                  <a:cxn ang="0">
                    <a:pos x="21" y="8"/>
                  </a:cxn>
                  <a:cxn ang="0">
                    <a:pos x="20" y="13"/>
                  </a:cxn>
                  <a:cxn ang="0">
                    <a:pos x="21" y="19"/>
                  </a:cxn>
                  <a:cxn ang="0">
                    <a:pos x="27" y="24"/>
                  </a:cxn>
                  <a:cxn ang="0">
                    <a:pos x="32" y="27"/>
                  </a:cxn>
                  <a:cxn ang="0">
                    <a:pos x="39" y="28"/>
                  </a:cxn>
                  <a:cxn ang="0">
                    <a:pos x="44" y="27"/>
                  </a:cxn>
                  <a:cxn ang="0">
                    <a:pos x="50" y="21"/>
                  </a:cxn>
                  <a:cxn ang="0">
                    <a:pos x="50" y="28"/>
                  </a:cxn>
                  <a:cxn ang="0">
                    <a:pos x="52" y="36"/>
                  </a:cxn>
                  <a:cxn ang="0">
                    <a:pos x="55" y="43"/>
                  </a:cxn>
                  <a:cxn ang="0">
                    <a:pos x="59" y="51"/>
                  </a:cxn>
                  <a:cxn ang="0">
                    <a:pos x="60" y="58"/>
                  </a:cxn>
                  <a:cxn ang="0">
                    <a:pos x="60" y="66"/>
                  </a:cxn>
                  <a:cxn ang="0">
                    <a:pos x="56" y="74"/>
                  </a:cxn>
                  <a:cxn ang="0">
                    <a:pos x="50" y="82"/>
                  </a:cxn>
                  <a:cxn ang="0">
                    <a:pos x="50" y="70"/>
                  </a:cxn>
                  <a:cxn ang="0">
                    <a:pos x="47" y="60"/>
                  </a:cxn>
                  <a:cxn ang="0">
                    <a:pos x="39" y="52"/>
                  </a:cxn>
                  <a:cxn ang="0">
                    <a:pos x="32" y="44"/>
                  </a:cxn>
                  <a:cxn ang="0">
                    <a:pos x="21" y="36"/>
                  </a:cxn>
                  <a:cxn ang="0">
                    <a:pos x="13" y="29"/>
                  </a:cxn>
                  <a:cxn ang="0">
                    <a:pos x="4" y="21"/>
                  </a:cxn>
                  <a:cxn ang="0">
                    <a:pos x="0" y="14"/>
                  </a:cxn>
                  <a:cxn ang="0">
                    <a:pos x="9" y="19"/>
                  </a:cxn>
                  <a:cxn ang="0">
                    <a:pos x="15" y="19"/>
                  </a:cxn>
                  <a:cxn ang="0">
                    <a:pos x="16" y="14"/>
                  </a:cxn>
                  <a:cxn ang="0">
                    <a:pos x="16" y="12"/>
                  </a:cxn>
                  <a:cxn ang="0">
                    <a:pos x="13" y="1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60" h="82">
                    <a:moveTo>
                      <a:pt x="19" y="0"/>
                    </a:moveTo>
                    <a:lnTo>
                      <a:pt x="21" y="2"/>
                    </a:lnTo>
                    <a:lnTo>
                      <a:pt x="28" y="5"/>
                    </a:lnTo>
                    <a:lnTo>
                      <a:pt x="21" y="8"/>
                    </a:lnTo>
                    <a:lnTo>
                      <a:pt x="20" y="13"/>
                    </a:lnTo>
                    <a:lnTo>
                      <a:pt x="21" y="19"/>
                    </a:lnTo>
                    <a:lnTo>
                      <a:pt x="27" y="24"/>
                    </a:lnTo>
                    <a:lnTo>
                      <a:pt x="32" y="27"/>
                    </a:lnTo>
                    <a:lnTo>
                      <a:pt x="39" y="28"/>
                    </a:lnTo>
                    <a:lnTo>
                      <a:pt x="44" y="27"/>
                    </a:lnTo>
                    <a:lnTo>
                      <a:pt x="50" y="21"/>
                    </a:lnTo>
                    <a:lnTo>
                      <a:pt x="50" y="28"/>
                    </a:lnTo>
                    <a:lnTo>
                      <a:pt x="52" y="36"/>
                    </a:lnTo>
                    <a:lnTo>
                      <a:pt x="55" y="43"/>
                    </a:lnTo>
                    <a:lnTo>
                      <a:pt x="59" y="51"/>
                    </a:lnTo>
                    <a:lnTo>
                      <a:pt x="60" y="58"/>
                    </a:lnTo>
                    <a:lnTo>
                      <a:pt x="60" y="66"/>
                    </a:lnTo>
                    <a:lnTo>
                      <a:pt x="56" y="74"/>
                    </a:lnTo>
                    <a:lnTo>
                      <a:pt x="50" y="82"/>
                    </a:lnTo>
                    <a:lnTo>
                      <a:pt x="50" y="70"/>
                    </a:lnTo>
                    <a:lnTo>
                      <a:pt x="47" y="60"/>
                    </a:lnTo>
                    <a:lnTo>
                      <a:pt x="39" y="52"/>
                    </a:lnTo>
                    <a:lnTo>
                      <a:pt x="32" y="44"/>
                    </a:lnTo>
                    <a:lnTo>
                      <a:pt x="21" y="36"/>
                    </a:lnTo>
                    <a:lnTo>
                      <a:pt x="13" y="29"/>
                    </a:lnTo>
                    <a:lnTo>
                      <a:pt x="4" y="21"/>
                    </a:lnTo>
                    <a:lnTo>
                      <a:pt x="0" y="14"/>
                    </a:lnTo>
                    <a:lnTo>
                      <a:pt x="9" y="19"/>
                    </a:lnTo>
                    <a:lnTo>
                      <a:pt x="15" y="19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3" y="1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80" name="Freeform 428"/>
              <p:cNvSpPr>
                <a:spLocks/>
              </p:cNvSpPr>
              <p:nvPr/>
            </p:nvSpPr>
            <p:spPr bwMode="auto">
              <a:xfrm>
                <a:off x="1124" y="3054"/>
                <a:ext cx="51" cy="44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6" y="2"/>
                  </a:cxn>
                  <a:cxn ang="0">
                    <a:pos x="44" y="9"/>
                  </a:cxn>
                  <a:cxn ang="0">
                    <a:pos x="49" y="17"/>
                  </a:cxn>
                  <a:cxn ang="0">
                    <a:pos x="51" y="28"/>
                  </a:cxn>
                  <a:cxn ang="0">
                    <a:pos x="49" y="36"/>
                  </a:cxn>
                  <a:cxn ang="0">
                    <a:pos x="46" y="43"/>
                  </a:cxn>
                  <a:cxn ang="0">
                    <a:pos x="38" y="44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5" y="36"/>
                  </a:cxn>
                  <a:cxn ang="0">
                    <a:pos x="7" y="36"/>
                  </a:cxn>
                  <a:cxn ang="0">
                    <a:pos x="1" y="36"/>
                  </a:cxn>
                  <a:cxn ang="0">
                    <a:pos x="0" y="28"/>
                  </a:cxn>
                  <a:cxn ang="0">
                    <a:pos x="4" y="24"/>
                  </a:cxn>
                  <a:cxn ang="0">
                    <a:pos x="8" y="21"/>
                  </a:cxn>
                  <a:cxn ang="0">
                    <a:pos x="16" y="20"/>
                  </a:cxn>
                  <a:cxn ang="0">
                    <a:pos x="22" y="16"/>
                  </a:cxn>
                  <a:cxn ang="0">
                    <a:pos x="26" y="13"/>
                  </a:cxn>
                  <a:cxn ang="0">
                    <a:pos x="28" y="8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51" h="44">
                    <a:moveTo>
                      <a:pt x="28" y="0"/>
                    </a:moveTo>
                    <a:lnTo>
                      <a:pt x="36" y="2"/>
                    </a:lnTo>
                    <a:lnTo>
                      <a:pt x="44" y="9"/>
                    </a:lnTo>
                    <a:lnTo>
                      <a:pt x="49" y="17"/>
                    </a:lnTo>
                    <a:lnTo>
                      <a:pt x="51" y="28"/>
                    </a:lnTo>
                    <a:lnTo>
                      <a:pt x="49" y="36"/>
                    </a:lnTo>
                    <a:lnTo>
                      <a:pt x="46" y="43"/>
                    </a:lnTo>
                    <a:lnTo>
                      <a:pt x="38" y="44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5" y="36"/>
                    </a:lnTo>
                    <a:lnTo>
                      <a:pt x="7" y="36"/>
                    </a:lnTo>
                    <a:lnTo>
                      <a:pt x="1" y="36"/>
                    </a:lnTo>
                    <a:lnTo>
                      <a:pt x="0" y="28"/>
                    </a:lnTo>
                    <a:lnTo>
                      <a:pt x="4" y="24"/>
                    </a:lnTo>
                    <a:lnTo>
                      <a:pt x="8" y="21"/>
                    </a:lnTo>
                    <a:lnTo>
                      <a:pt x="16" y="20"/>
                    </a:lnTo>
                    <a:lnTo>
                      <a:pt x="22" y="16"/>
                    </a:lnTo>
                    <a:lnTo>
                      <a:pt x="26" y="13"/>
                    </a:lnTo>
                    <a:lnTo>
                      <a:pt x="28" y="8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81" name="Freeform 429"/>
              <p:cNvSpPr>
                <a:spLocks/>
              </p:cNvSpPr>
              <p:nvPr/>
            </p:nvSpPr>
            <p:spPr bwMode="auto">
              <a:xfrm>
                <a:off x="1190" y="3090"/>
                <a:ext cx="57" cy="43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4" y="4"/>
                  </a:cxn>
                  <a:cxn ang="0">
                    <a:pos x="50" y="8"/>
                  </a:cxn>
                  <a:cxn ang="0">
                    <a:pos x="43" y="11"/>
                  </a:cxn>
                  <a:cxn ang="0">
                    <a:pos x="36" y="15"/>
                  </a:cxn>
                  <a:cxn ang="0">
                    <a:pos x="30" y="19"/>
                  </a:cxn>
                  <a:cxn ang="0">
                    <a:pos x="27" y="23"/>
                  </a:cxn>
                  <a:cxn ang="0">
                    <a:pos x="28" y="27"/>
                  </a:cxn>
                  <a:cxn ang="0">
                    <a:pos x="38" y="35"/>
                  </a:cxn>
                  <a:cxn ang="0">
                    <a:pos x="43" y="34"/>
                  </a:cxn>
                  <a:cxn ang="0">
                    <a:pos x="50" y="34"/>
                  </a:cxn>
                  <a:cxn ang="0">
                    <a:pos x="43" y="41"/>
                  </a:cxn>
                  <a:cxn ang="0">
                    <a:pos x="38" y="43"/>
                  </a:cxn>
                  <a:cxn ang="0">
                    <a:pos x="31" y="43"/>
                  </a:cxn>
                  <a:cxn ang="0">
                    <a:pos x="26" y="42"/>
                  </a:cxn>
                  <a:cxn ang="0">
                    <a:pos x="12" y="35"/>
                  </a:cxn>
                  <a:cxn ang="0">
                    <a:pos x="0" y="34"/>
                  </a:cxn>
                  <a:cxn ang="0">
                    <a:pos x="1" y="23"/>
                  </a:cxn>
                  <a:cxn ang="0">
                    <a:pos x="7" y="16"/>
                  </a:cxn>
                  <a:cxn ang="0">
                    <a:pos x="14" y="11"/>
                  </a:cxn>
                  <a:cxn ang="0">
                    <a:pos x="23" y="11"/>
                  </a:cxn>
                  <a:cxn ang="0">
                    <a:pos x="31" y="8"/>
                  </a:cxn>
                  <a:cxn ang="0">
                    <a:pos x="41" y="7"/>
                  </a:cxn>
                  <a:cxn ang="0">
                    <a:pos x="49" y="4"/>
                  </a:cxn>
                  <a:cxn ang="0">
                    <a:pos x="57" y="0"/>
                  </a:cxn>
                  <a:cxn ang="0">
                    <a:pos x="57" y="0"/>
                  </a:cxn>
                </a:cxnLst>
                <a:rect l="0" t="0" r="r" b="b"/>
                <a:pathLst>
                  <a:path w="57" h="43">
                    <a:moveTo>
                      <a:pt x="57" y="0"/>
                    </a:moveTo>
                    <a:lnTo>
                      <a:pt x="54" y="4"/>
                    </a:lnTo>
                    <a:lnTo>
                      <a:pt x="50" y="8"/>
                    </a:lnTo>
                    <a:lnTo>
                      <a:pt x="43" y="11"/>
                    </a:lnTo>
                    <a:lnTo>
                      <a:pt x="36" y="15"/>
                    </a:lnTo>
                    <a:lnTo>
                      <a:pt x="30" y="19"/>
                    </a:lnTo>
                    <a:lnTo>
                      <a:pt x="27" y="23"/>
                    </a:lnTo>
                    <a:lnTo>
                      <a:pt x="28" y="27"/>
                    </a:lnTo>
                    <a:lnTo>
                      <a:pt x="38" y="35"/>
                    </a:lnTo>
                    <a:lnTo>
                      <a:pt x="43" y="34"/>
                    </a:lnTo>
                    <a:lnTo>
                      <a:pt x="50" y="34"/>
                    </a:lnTo>
                    <a:lnTo>
                      <a:pt x="43" y="41"/>
                    </a:lnTo>
                    <a:lnTo>
                      <a:pt x="38" y="43"/>
                    </a:lnTo>
                    <a:lnTo>
                      <a:pt x="31" y="43"/>
                    </a:lnTo>
                    <a:lnTo>
                      <a:pt x="26" y="42"/>
                    </a:lnTo>
                    <a:lnTo>
                      <a:pt x="12" y="35"/>
                    </a:lnTo>
                    <a:lnTo>
                      <a:pt x="0" y="34"/>
                    </a:lnTo>
                    <a:lnTo>
                      <a:pt x="1" y="23"/>
                    </a:lnTo>
                    <a:lnTo>
                      <a:pt x="7" y="16"/>
                    </a:lnTo>
                    <a:lnTo>
                      <a:pt x="14" y="11"/>
                    </a:lnTo>
                    <a:lnTo>
                      <a:pt x="23" y="11"/>
                    </a:lnTo>
                    <a:lnTo>
                      <a:pt x="31" y="8"/>
                    </a:lnTo>
                    <a:lnTo>
                      <a:pt x="41" y="7"/>
                    </a:lnTo>
                    <a:lnTo>
                      <a:pt x="49" y="4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82" name="Freeform 430"/>
              <p:cNvSpPr>
                <a:spLocks/>
              </p:cNvSpPr>
              <p:nvPr/>
            </p:nvSpPr>
            <p:spPr bwMode="auto">
              <a:xfrm>
                <a:off x="1268" y="3120"/>
                <a:ext cx="34" cy="2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19" y="0"/>
                  </a:cxn>
                  <a:cxn ang="0">
                    <a:pos x="27" y="5"/>
                  </a:cxn>
                  <a:cxn ang="0">
                    <a:pos x="31" y="12"/>
                  </a:cxn>
                  <a:cxn ang="0">
                    <a:pos x="34" y="20"/>
                  </a:cxn>
                  <a:cxn ang="0">
                    <a:pos x="31" y="20"/>
                  </a:cxn>
                  <a:cxn ang="0">
                    <a:pos x="30" y="20"/>
                  </a:cxn>
                  <a:cxn ang="0">
                    <a:pos x="26" y="20"/>
                  </a:cxn>
                  <a:cxn ang="0">
                    <a:pos x="21" y="20"/>
                  </a:cxn>
                  <a:cxn ang="0">
                    <a:pos x="15" y="20"/>
                  </a:cxn>
                  <a:cxn ang="0">
                    <a:pos x="12" y="20"/>
                  </a:cxn>
                  <a:cxn ang="0">
                    <a:pos x="8" y="16"/>
                  </a:cxn>
                  <a:cxn ang="0">
                    <a:pos x="6" y="11"/>
                  </a:cxn>
                  <a:cxn ang="0">
                    <a:pos x="3" y="5"/>
                  </a:cxn>
                  <a:cxn ang="0">
                    <a:pos x="0" y="4"/>
                  </a:cxn>
                  <a:cxn ang="0">
                    <a:pos x="7" y="3"/>
                  </a:cxn>
                  <a:cxn ang="0">
                    <a:pos x="12" y="1"/>
                  </a:cxn>
                  <a:cxn ang="0">
                    <a:pos x="12" y="1"/>
                  </a:cxn>
                </a:cxnLst>
                <a:rect l="0" t="0" r="r" b="b"/>
                <a:pathLst>
                  <a:path w="34" h="20">
                    <a:moveTo>
                      <a:pt x="12" y="1"/>
                    </a:moveTo>
                    <a:lnTo>
                      <a:pt x="19" y="0"/>
                    </a:lnTo>
                    <a:lnTo>
                      <a:pt x="27" y="5"/>
                    </a:lnTo>
                    <a:lnTo>
                      <a:pt x="31" y="12"/>
                    </a:lnTo>
                    <a:lnTo>
                      <a:pt x="34" y="20"/>
                    </a:lnTo>
                    <a:lnTo>
                      <a:pt x="31" y="20"/>
                    </a:lnTo>
                    <a:lnTo>
                      <a:pt x="30" y="20"/>
                    </a:lnTo>
                    <a:lnTo>
                      <a:pt x="26" y="20"/>
                    </a:lnTo>
                    <a:lnTo>
                      <a:pt x="21" y="20"/>
                    </a:lnTo>
                    <a:lnTo>
                      <a:pt x="15" y="20"/>
                    </a:lnTo>
                    <a:lnTo>
                      <a:pt x="12" y="20"/>
                    </a:lnTo>
                    <a:lnTo>
                      <a:pt x="8" y="16"/>
                    </a:lnTo>
                    <a:lnTo>
                      <a:pt x="6" y="11"/>
                    </a:lnTo>
                    <a:lnTo>
                      <a:pt x="3" y="5"/>
                    </a:lnTo>
                    <a:lnTo>
                      <a:pt x="0" y="4"/>
                    </a:lnTo>
                    <a:lnTo>
                      <a:pt x="7" y="3"/>
                    </a:lnTo>
                    <a:lnTo>
                      <a:pt x="12" y="1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83" name="Freeform 431"/>
              <p:cNvSpPr>
                <a:spLocks/>
              </p:cNvSpPr>
              <p:nvPr/>
            </p:nvSpPr>
            <p:spPr bwMode="auto">
              <a:xfrm>
                <a:off x="1144" y="3125"/>
                <a:ext cx="19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"/>
                  </a:cxn>
                  <a:cxn ang="0">
                    <a:pos x="18" y="10"/>
                  </a:cxn>
                  <a:cxn ang="0">
                    <a:pos x="19" y="12"/>
                  </a:cxn>
                  <a:cxn ang="0">
                    <a:pos x="19" y="14"/>
                  </a:cxn>
                  <a:cxn ang="0">
                    <a:pos x="15" y="14"/>
                  </a:cxn>
                  <a:cxn ang="0">
                    <a:pos x="8" y="10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9" h="14">
                    <a:moveTo>
                      <a:pt x="0" y="0"/>
                    </a:moveTo>
                    <a:lnTo>
                      <a:pt x="8" y="2"/>
                    </a:lnTo>
                    <a:lnTo>
                      <a:pt x="18" y="10"/>
                    </a:lnTo>
                    <a:lnTo>
                      <a:pt x="19" y="12"/>
                    </a:lnTo>
                    <a:lnTo>
                      <a:pt x="19" y="14"/>
                    </a:lnTo>
                    <a:lnTo>
                      <a:pt x="15" y="14"/>
                    </a:lnTo>
                    <a:lnTo>
                      <a:pt x="8" y="10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84" name="Freeform 432"/>
              <p:cNvSpPr>
                <a:spLocks/>
              </p:cNvSpPr>
              <p:nvPr/>
            </p:nvSpPr>
            <p:spPr bwMode="auto">
              <a:xfrm>
                <a:off x="1341" y="3125"/>
                <a:ext cx="18" cy="3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8"/>
                  </a:cxn>
                  <a:cxn ang="0">
                    <a:pos x="18" y="19"/>
                  </a:cxn>
                  <a:cxn ang="0">
                    <a:pos x="16" y="27"/>
                  </a:cxn>
                  <a:cxn ang="0">
                    <a:pos x="10" y="31"/>
                  </a:cxn>
                  <a:cxn ang="0">
                    <a:pos x="4" y="27"/>
                  </a:cxn>
                  <a:cxn ang="0">
                    <a:pos x="0" y="25"/>
                  </a:cxn>
                  <a:cxn ang="0">
                    <a:pos x="3" y="19"/>
                  </a:cxn>
                  <a:cxn ang="0">
                    <a:pos x="7" y="12"/>
                  </a:cxn>
                  <a:cxn ang="0">
                    <a:pos x="10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8" h="31">
                    <a:moveTo>
                      <a:pt x="12" y="0"/>
                    </a:moveTo>
                    <a:lnTo>
                      <a:pt x="15" y="8"/>
                    </a:lnTo>
                    <a:lnTo>
                      <a:pt x="18" y="19"/>
                    </a:lnTo>
                    <a:lnTo>
                      <a:pt x="16" y="27"/>
                    </a:lnTo>
                    <a:lnTo>
                      <a:pt x="10" y="31"/>
                    </a:lnTo>
                    <a:lnTo>
                      <a:pt x="4" y="27"/>
                    </a:lnTo>
                    <a:lnTo>
                      <a:pt x="0" y="25"/>
                    </a:lnTo>
                    <a:lnTo>
                      <a:pt x="3" y="19"/>
                    </a:lnTo>
                    <a:lnTo>
                      <a:pt x="7" y="12"/>
                    </a:lnTo>
                    <a:lnTo>
                      <a:pt x="1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85" name="Freeform 433"/>
              <p:cNvSpPr>
                <a:spLocks/>
              </p:cNvSpPr>
              <p:nvPr/>
            </p:nvSpPr>
            <p:spPr bwMode="auto">
              <a:xfrm>
                <a:off x="1268" y="3150"/>
                <a:ext cx="8" cy="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7" y="4"/>
                  </a:cxn>
                  <a:cxn ang="0">
                    <a:pos x="2" y="4"/>
                  </a:cxn>
                  <a:cxn ang="0">
                    <a:pos x="0" y="1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7" y="4"/>
                    </a:lnTo>
                    <a:lnTo>
                      <a:pt x="2" y="4"/>
                    </a:lnTo>
                    <a:lnTo>
                      <a:pt x="0" y="1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86" name="Freeform 434"/>
              <p:cNvSpPr>
                <a:spLocks/>
              </p:cNvSpPr>
              <p:nvPr/>
            </p:nvSpPr>
            <p:spPr bwMode="auto">
              <a:xfrm>
                <a:off x="1363" y="3174"/>
                <a:ext cx="4" cy="9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1" y="9"/>
                  </a:cxn>
                  <a:cxn ang="0">
                    <a:pos x="0" y="5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9">
                    <a:moveTo>
                      <a:pt x="1" y="0"/>
                    </a:moveTo>
                    <a:lnTo>
                      <a:pt x="4" y="4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87" name="Freeform 435"/>
              <p:cNvSpPr>
                <a:spLocks/>
              </p:cNvSpPr>
              <p:nvPr/>
            </p:nvSpPr>
            <p:spPr bwMode="auto">
              <a:xfrm>
                <a:off x="1405" y="3174"/>
                <a:ext cx="5" cy="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2"/>
                  </a:cxn>
                  <a:cxn ang="0">
                    <a:pos x="4" y="8"/>
                  </a:cxn>
                  <a:cxn ang="0">
                    <a:pos x="0" y="8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5" h="8">
                    <a:moveTo>
                      <a:pt x="2" y="0"/>
                    </a:moveTo>
                    <a:lnTo>
                      <a:pt x="5" y="2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88" name="Freeform 436"/>
              <p:cNvSpPr>
                <a:spLocks/>
              </p:cNvSpPr>
              <p:nvPr/>
            </p:nvSpPr>
            <p:spPr bwMode="auto">
              <a:xfrm>
                <a:off x="1431" y="3199"/>
                <a:ext cx="10" cy="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0" y="4"/>
                  </a:cxn>
                  <a:cxn ang="0">
                    <a:pos x="5" y="7"/>
                  </a:cxn>
                  <a:cxn ang="0">
                    <a:pos x="0" y="4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10" h="7">
                    <a:moveTo>
                      <a:pt x="7" y="0"/>
                    </a:moveTo>
                    <a:lnTo>
                      <a:pt x="10" y="4"/>
                    </a:lnTo>
                    <a:lnTo>
                      <a:pt x="5" y="7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89" name="Freeform 437"/>
              <p:cNvSpPr>
                <a:spLocks/>
              </p:cNvSpPr>
              <p:nvPr/>
            </p:nvSpPr>
            <p:spPr bwMode="auto">
              <a:xfrm>
                <a:off x="1338" y="3209"/>
                <a:ext cx="26" cy="2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5" y="0"/>
                  </a:cxn>
                  <a:cxn ang="0">
                    <a:pos x="23" y="5"/>
                  </a:cxn>
                  <a:cxn ang="0">
                    <a:pos x="26" y="12"/>
                  </a:cxn>
                  <a:cxn ang="0">
                    <a:pos x="22" y="20"/>
                  </a:cxn>
                  <a:cxn ang="0">
                    <a:pos x="15" y="17"/>
                  </a:cxn>
                  <a:cxn ang="0">
                    <a:pos x="10" y="16"/>
                  </a:cxn>
                  <a:cxn ang="0">
                    <a:pos x="3" y="16"/>
                  </a:cxn>
                  <a:cxn ang="0">
                    <a:pos x="0" y="17"/>
                  </a:cxn>
                  <a:cxn ang="0">
                    <a:pos x="4" y="7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26" h="20">
                    <a:moveTo>
                      <a:pt x="10" y="0"/>
                    </a:moveTo>
                    <a:lnTo>
                      <a:pt x="15" y="0"/>
                    </a:lnTo>
                    <a:lnTo>
                      <a:pt x="23" y="5"/>
                    </a:lnTo>
                    <a:lnTo>
                      <a:pt x="26" y="12"/>
                    </a:lnTo>
                    <a:lnTo>
                      <a:pt x="22" y="20"/>
                    </a:lnTo>
                    <a:lnTo>
                      <a:pt x="15" y="17"/>
                    </a:lnTo>
                    <a:lnTo>
                      <a:pt x="10" y="16"/>
                    </a:lnTo>
                    <a:lnTo>
                      <a:pt x="3" y="16"/>
                    </a:lnTo>
                    <a:lnTo>
                      <a:pt x="0" y="17"/>
                    </a:lnTo>
                    <a:lnTo>
                      <a:pt x="4" y="7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90" name="Freeform 438"/>
              <p:cNvSpPr>
                <a:spLocks/>
              </p:cNvSpPr>
              <p:nvPr/>
            </p:nvSpPr>
            <p:spPr bwMode="auto">
              <a:xfrm>
                <a:off x="1438" y="3236"/>
                <a:ext cx="10" cy="1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5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2" y="16"/>
                  </a:cxn>
                  <a:cxn ang="0">
                    <a:pos x="0" y="12"/>
                  </a:cxn>
                  <a:cxn ang="0">
                    <a:pos x="3" y="7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10" h="16">
                    <a:moveTo>
                      <a:pt x="10" y="0"/>
                    </a:moveTo>
                    <a:lnTo>
                      <a:pt x="7" y="5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3" y="7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91" name="Freeform 439"/>
              <p:cNvSpPr>
                <a:spLocks/>
              </p:cNvSpPr>
              <p:nvPr/>
            </p:nvSpPr>
            <p:spPr bwMode="auto">
              <a:xfrm>
                <a:off x="1816" y="3011"/>
                <a:ext cx="94" cy="129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90" y="9"/>
                  </a:cxn>
                  <a:cxn ang="0">
                    <a:pos x="94" y="21"/>
                  </a:cxn>
                  <a:cxn ang="0">
                    <a:pos x="92" y="33"/>
                  </a:cxn>
                  <a:cxn ang="0">
                    <a:pos x="86" y="47"/>
                  </a:cxn>
                  <a:cxn ang="0">
                    <a:pos x="78" y="59"/>
                  </a:cxn>
                  <a:cxn ang="0">
                    <a:pos x="70" y="71"/>
                  </a:cxn>
                  <a:cxn ang="0">
                    <a:pos x="62" y="83"/>
                  </a:cxn>
                  <a:cxn ang="0">
                    <a:pos x="58" y="95"/>
                  </a:cxn>
                  <a:cxn ang="0">
                    <a:pos x="47" y="102"/>
                  </a:cxn>
                  <a:cxn ang="0">
                    <a:pos x="39" y="113"/>
                  </a:cxn>
                  <a:cxn ang="0">
                    <a:pos x="28" y="121"/>
                  </a:cxn>
                  <a:cxn ang="0">
                    <a:pos x="20" y="129"/>
                  </a:cxn>
                  <a:cxn ang="0">
                    <a:pos x="9" y="129"/>
                  </a:cxn>
                  <a:cxn ang="0">
                    <a:pos x="3" y="129"/>
                  </a:cxn>
                  <a:cxn ang="0">
                    <a:pos x="0" y="117"/>
                  </a:cxn>
                  <a:cxn ang="0">
                    <a:pos x="0" y="108"/>
                  </a:cxn>
                  <a:cxn ang="0">
                    <a:pos x="0" y="98"/>
                  </a:cxn>
                  <a:cxn ang="0">
                    <a:pos x="3" y="90"/>
                  </a:cxn>
                  <a:cxn ang="0">
                    <a:pos x="5" y="82"/>
                  </a:cxn>
                  <a:cxn ang="0">
                    <a:pos x="9" y="74"/>
                  </a:cxn>
                  <a:cxn ang="0">
                    <a:pos x="13" y="67"/>
                  </a:cxn>
                  <a:cxn ang="0">
                    <a:pos x="19" y="60"/>
                  </a:cxn>
                  <a:cxn ang="0">
                    <a:pos x="30" y="47"/>
                  </a:cxn>
                  <a:cxn ang="0">
                    <a:pos x="43" y="35"/>
                  </a:cxn>
                  <a:cxn ang="0">
                    <a:pos x="50" y="28"/>
                  </a:cxn>
                  <a:cxn ang="0">
                    <a:pos x="57" y="23"/>
                  </a:cxn>
                  <a:cxn ang="0">
                    <a:pos x="65" y="16"/>
                  </a:cxn>
                  <a:cxn ang="0">
                    <a:pos x="73" y="12"/>
                  </a:cxn>
                  <a:cxn ang="0">
                    <a:pos x="77" y="6"/>
                  </a:cxn>
                  <a:cxn ang="0">
                    <a:pos x="82" y="0"/>
                  </a:cxn>
                  <a:cxn ang="0">
                    <a:pos x="82" y="0"/>
                  </a:cxn>
                </a:cxnLst>
                <a:rect l="0" t="0" r="r" b="b"/>
                <a:pathLst>
                  <a:path w="94" h="129">
                    <a:moveTo>
                      <a:pt x="82" y="0"/>
                    </a:moveTo>
                    <a:lnTo>
                      <a:pt x="90" y="9"/>
                    </a:lnTo>
                    <a:lnTo>
                      <a:pt x="94" y="21"/>
                    </a:lnTo>
                    <a:lnTo>
                      <a:pt x="92" y="33"/>
                    </a:lnTo>
                    <a:lnTo>
                      <a:pt x="86" y="47"/>
                    </a:lnTo>
                    <a:lnTo>
                      <a:pt x="78" y="59"/>
                    </a:lnTo>
                    <a:lnTo>
                      <a:pt x="70" y="71"/>
                    </a:lnTo>
                    <a:lnTo>
                      <a:pt x="62" y="83"/>
                    </a:lnTo>
                    <a:lnTo>
                      <a:pt x="58" y="95"/>
                    </a:lnTo>
                    <a:lnTo>
                      <a:pt x="47" y="102"/>
                    </a:lnTo>
                    <a:lnTo>
                      <a:pt x="39" y="113"/>
                    </a:lnTo>
                    <a:lnTo>
                      <a:pt x="28" y="121"/>
                    </a:lnTo>
                    <a:lnTo>
                      <a:pt x="20" y="129"/>
                    </a:lnTo>
                    <a:lnTo>
                      <a:pt x="9" y="129"/>
                    </a:lnTo>
                    <a:lnTo>
                      <a:pt x="3" y="129"/>
                    </a:lnTo>
                    <a:lnTo>
                      <a:pt x="0" y="117"/>
                    </a:lnTo>
                    <a:lnTo>
                      <a:pt x="0" y="108"/>
                    </a:lnTo>
                    <a:lnTo>
                      <a:pt x="0" y="98"/>
                    </a:lnTo>
                    <a:lnTo>
                      <a:pt x="3" y="90"/>
                    </a:lnTo>
                    <a:lnTo>
                      <a:pt x="5" y="82"/>
                    </a:lnTo>
                    <a:lnTo>
                      <a:pt x="9" y="74"/>
                    </a:lnTo>
                    <a:lnTo>
                      <a:pt x="13" y="67"/>
                    </a:lnTo>
                    <a:lnTo>
                      <a:pt x="19" y="60"/>
                    </a:lnTo>
                    <a:lnTo>
                      <a:pt x="30" y="47"/>
                    </a:lnTo>
                    <a:lnTo>
                      <a:pt x="43" y="35"/>
                    </a:lnTo>
                    <a:lnTo>
                      <a:pt x="50" y="28"/>
                    </a:lnTo>
                    <a:lnTo>
                      <a:pt x="57" y="23"/>
                    </a:lnTo>
                    <a:lnTo>
                      <a:pt x="65" y="16"/>
                    </a:lnTo>
                    <a:lnTo>
                      <a:pt x="73" y="12"/>
                    </a:lnTo>
                    <a:lnTo>
                      <a:pt x="77" y="6"/>
                    </a:lnTo>
                    <a:lnTo>
                      <a:pt x="82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B8B8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92" name="Freeform 440"/>
              <p:cNvSpPr>
                <a:spLocks/>
              </p:cNvSpPr>
              <p:nvPr/>
            </p:nvSpPr>
            <p:spPr bwMode="auto">
              <a:xfrm>
                <a:off x="1570" y="2525"/>
                <a:ext cx="352" cy="618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282" y="89"/>
                  </a:cxn>
                  <a:cxn ang="0">
                    <a:pos x="323" y="228"/>
                  </a:cxn>
                  <a:cxn ang="0">
                    <a:pos x="352" y="433"/>
                  </a:cxn>
                  <a:cxn ang="0">
                    <a:pos x="325" y="460"/>
                  </a:cxn>
                  <a:cxn ang="0">
                    <a:pos x="223" y="618"/>
                  </a:cxn>
                  <a:cxn ang="0">
                    <a:pos x="96" y="591"/>
                  </a:cxn>
                  <a:cxn ang="0">
                    <a:pos x="0" y="529"/>
                  </a:cxn>
                  <a:cxn ang="0">
                    <a:pos x="17" y="503"/>
                  </a:cxn>
                  <a:cxn ang="0">
                    <a:pos x="110" y="534"/>
                  </a:cxn>
                  <a:cxn ang="0">
                    <a:pos x="118" y="503"/>
                  </a:cxn>
                  <a:cxn ang="0">
                    <a:pos x="57" y="429"/>
                  </a:cxn>
                  <a:cxn ang="0">
                    <a:pos x="108" y="368"/>
                  </a:cxn>
                  <a:cxn ang="0">
                    <a:pos x="57" y="135"/>
                  </a:cxn>
                  <a:cxn ang="0">
                    <a:pos x="57" y="10"/>
                  </a:cxn>
                  <a:cxn ang="0">
                    <a:pos x="62" y="0"/>
                  </a:cxn>
                  <a:cxn ang="0">
                    <a:pos x="62" y="0"/>
                  </a:cxn>
                </a:cxnLst>
                <a:rect l="0" t="0" r="r" b="b"/>
                <a:pathLst>
                  <a:path w="352" h="618">
                    <a:moveTo>
                      <a:pt x="62" y="0"/>
                    </a:moveTo>
                    <a:lnTo>
                      <a:pt x="282" y="89"/>
                    </a:lnTo>
                    <a:lnTo>
                      <a:pt x="323" y="228"/>
                    </a:lnTo>
                    <a:lnTo>
                      <a:pt x="352" y="433"/>
                    </a:lnTo>
                    <a:lnTo>
                      <a:pt x="325" y="460"/>
                    </a:lnTo>
                    <a:lnTo>
                      <a:pt x="223" y="618"/>
                    </a:lnTo>
                    <a:lnTo>
                      <a:pt x="96" y="591"/>
                    </a:lnTo>
                    <a:lnTo>
                      <a:pt x="0" y="529"/>
                    </a:lnTo>
                    <a:lnTo>
                      <a:pt x="17" y="503"/>
                    </a:lnTo>
                    <a:lnTo>
                      <a:pt x="110" y="534"/>
                    </a:lnTo>
                    <a:lnTo>
                      <a:pt x="118" y="503"/>
                    </a:lnTo>
                    <a:lnTo>
                      <a:pt x="57" y="429"/>
                    </a:lnTo>
                    <a:lnTo>
                      <a:pt x="108" y="368"/>
                    </a:lnTo>
                    <a:lnTo>
                      <a:pt x="57" y="135"/>
                    </a:lnTo>
                    <a:lnTo>
                      <a:pt x="57" y="10"/>
                    </a:lnTo>
                    <a:lnTo>
                      <a:pt x="62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B8B8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93" name="Freeform 441"/>
              <p:cNvSpPr>
                <a:spLocks/>
              </p:cNvSpPr>
              <p:nvPr/>
            </p:nvSpPr>
            <p:spPr bwMode="auto">
              <a:xfrm>
                <a:off x="1650" y="2553"/>
                <a:ext cx="202" cy="13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5" y="3"/>
                  </a:cxn>
                  <a:cxn ang="0">
                    <a:pos x="26" y="7"/>
                  </a:cxn>
                  <a:cxn ang="0">
                    <a:pos x="38" y="10"/>
                  </a:cxn>
                  <a:cxn ang="0">
                    <a:pos x="50" y="13"/>
                  </a:cxn>
                  <a:cxn ang="0">
                    <a:pos x="61" y="14"/>
                  </a:cxn>
                  <a:cxn ang="0">
                    <a:pos x="73" y="18"/>
                  </a:cxn>
                  <a:cxn ang="0">
                    <a:pos x="85" y="19"/>
                  </a:cxn>
                  <a:cxn ang="0">
                    <a:pos x="97" y="23"/>
                  </a:cxn>
                  <a:cxn ang="0">
                    <a:pos x="108" y="26"/>
                  </a:cxn>
                  <a:cxn ang="0">
                    <a:pos x="120" y="29"/>
                  </a:cxn>
                  <a:cxn ang="0">
                    <a:pos x="131" y="33"/>
                  </a:cxn>
                  <a:cxn ang="0">
                    <a:pos x="143" y="40"/>
                  </a:cxn>
                  <a:cxn ang="0">
                    <a:pos x="154" y="45"/>
                  </a:cxn>
                  <a:cxn ang="0">
                    <a:pos x="165" y="53"/>
                  </a:cxn>
                  <a:cxn ang="0">
                    <a:pos x="175" y="61"/>
                  </a:cxn>
                  <a:cxn ang="0">
                    <a:pos x="186" y="73"/>
                  </a:cxn>
                  <a:cxn ang="0">
                    <a:pos x="186" y="80"/>
                  </a:cxn>
                  <a:cxn ang="0">
                    <a:pos x="187" y="88"/>
                  </a:cxn>
                  <a:cxn ang="0">
                    <a:pos x="190" y="95"/>
                  </a:cxn>
                  <a:cxn ang="0">
                    <a:pos x="194" y="103"/>
                  </a:cxn>
                  <a:cxn ang="0">
                    <a:pos x="197" y="111"/>
                  </a:cxn>
                  <a:cxn ang="0">
                    <a:pos x="200" y="119"/>
                  </a:cxn>
                  <a:cxn ang="0">
                    <a:pos x="201" y="127"/>
                  </a:cxn>
                  <a:cxn ang="0">
                    <a:pos x="202" y="138"/>
                  </a:cxn>
                  <a:cxn ang="0">
                    <a:pos x="193" y="134"/>
                  </a:cxn>
                  <a:cxn ang="0">
                    <a:pos x="186" y="130"/>
                  </a:cxn>
                  <a:cxn ang="0">
                    <a:pos x="182" y="116"/>
                  </a:cxn>
                  <a:cxn ang="0">
                    <a:pos x="178" y="104"/>
                  </a:cxn>
                  <a:cxn ang="0">
                    <a:pos x="173" y="93"/>
                  </a:cxn>
                  <a:cxn ang="0">
                    <a:pos x="167" y="84"/>
                  </a:cxn>
                  <a:cxn ang="0">
                    <a:pos x="159" y="75"/>
                  </a:cxn>
                  <a:cxn ang="0">
                    <a:pos x="151" y="68"/>
                  </a:cxn>
                  <a:cxn ang="0">
                    <a:pos x="142" y="60"/>
                  </a:cxn>
                  <a:cxn ang="0">
                    <a:pos x="133" y="56"/>
                  </a:cxn>
                  <a:cxn ang="0">
                    <a:pos x="121" y="49"/>
                  </a:cxn>
                  <a:cxn ang="0">
                    <a:pos x="111" y="45"/>
                  </a:cxn>
                  <a:cxn ang="0">
                    <a:pos x="100" y="40"/>
                  </a:cxn>
                  <a:cxn ang="0">
                    <a:pos x="89" y="38"/>
                  </a:cxn>
                  <a:cxn ang="0">
                    <a:pos x="77" y="34"/>
                  </a:cxn>
                  <a:cxn ang="0">
                    <a:pos x="66" y="33"/>
                  </a:cxn>
                  <a:cxn ang="0">
                    <a:pos x="54" y="33"/>
                  </a:cxn>
                  <a:cxn ang="0">
                    <a:pos x="44" y="33"/>
                  </a:cxn>
                  <a:cxn ang="0">
                    <a:pos x="36" y="27"/>
                  </a:cxn>
                  <a:cxn ang="0">
                    <a:pos x="30" y="25"/>
                  </a:cxn>
                  <a:cxn ang="0">
                    <a:pos x="22" y="23"/>
                  </a:cxn>
                  <a:cxn ang="0">
                    <a:pos x="13" y="22"/>
                  </a:cxn>
                  <a:cxn ang="0">
                    <a:pos x="5" y="18"/>
                  </a:cxn>
                  <a:cxn ang="0">
                    <a:pos x="1" y="14"/>
                  </a:cxn>
                  <a:cxn ang="0">
                    <a:pos x="0" y="8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202" h="138">
                    <a:moveTo>
                      <a:pt x="4" y="0"/>
                    </a:moveTo>
                    <a:lnTo>
                      <a:pt x="15" y="3"/>
                    </a:lnTo>
                    <a:lnTo>
                      <a:pt x="26" y="7"/>
                    </a:lnTo>
                    <a:lnTo>
                      <a:pt x="38" y="10"/>
                    </a:lnTo>
                    <a:lnTo>
                      <a:pt x="50" y="13"/>
                    </a:lnTo>
                    <a:lnTo>
                      <a:pt x="61" y="14"/>
                    </a:lnTo>
                    <a:lnTo>
                      <a:pt x="73" y="18"/>
                    </a:lnTo>
                    <a:lnTo>
                      <a:pt x="85" y="19"/>
                    </a:lnTo>
                    <a:lnTo>
                      <a:pt x="97" y="23"/>
                    </a:lnTo>
                    <a:lnTo>
                      <a:pt x="108" y="26"/>
                    </a:lnTo>
                    <a:lnTo>
                      <a:pt x="120" y="29"/>
                    </a:lnTo>
                    <a:lnTo>
                      <a:pt x="131" y="33"/>
                    </a:lnTo>
                    <a:lnTo>
                      <a:pt x="143" y="40"/>
                    </a:lnTo>
                    <a:lnTo>
                      <a:pt x="154" y="45"/>
                    </a:lnTo>
                    <a:lnTo>
                      <a:pt x="165" y="53"/>
                    </a:lnTo>
                    <a:lnTo>
                      <a:pt x="175" y="61"/>
                    </a:lnTo>
                    <a:lnTo>
                      <a:pt x="186" y="73"/>
                    </a:lnTo>
                    <a:lnTo>
                      <a:pt x="186" y="80"/>
                    </a:lnTo>
                    <a:lnTo>
                      <a:pt x="187" y="88"/>
                    </a:lnTo>
                    <a:lnTo>
                      <a:pt x="190" y="95"/>
                    </a:lnTo>
                    <a:lnTo>
                      <a:pt x="194" y="103"/>
                    </a:lnTo>
                    <a:lnTo>
                      <a:pt x="197" y="111"/>
                    </a:lnTo>
                    <a:lnTo>
                      <a:pt x="200" y="119"/>
                    </a:lnTo>
                    <a:lnTo>
                      <a:pt x="201" y="127"/>
                    </a:lnTo>
                    <a:lnTo>
                      <a:pt x="202" y="138"/>
                    </a:lnTo>
                    <a:lnTo>
                      <a:pt x="193" y="134"/>
                    </a:lnTo>
                    <a:lnTo>
                      <a:pt x="186" y="130"/>
                    </a:lnTo>
                    <a:lnTo>
                      <a:pt x="182" y="116"/>
                    </a:lnTo>
                    <a:lnTo>
                      <a:pt x="178" y="104"/>
                    </a:lnTo>
                    <a:lnTo>
                      <a:pt x="173" y="93"/>
                    </a:lnTo>
                    <a:lnTo>
                      <a:pt x="167" y="84"/>
                    </a:lnTo>
                    <a:lnTo>
                      <a:pt x="159" y="75"/>
                    </a:lnTo>
                    <a:lnTo>
                      <a:pt x="151" y="68"/>
                    </a:lnTo>
                    <a:lnTo>
                      <a:pt x="142" y="60"/>
                    </a:lnTo>
                    <a:lnTo>
                      <a:pt x="133" y="56"/>
                    </a:lnTo>
                    <a:lnTo>
                      <a:pt x="121" y="49"/>
                    </a:lnTo>
                    <a:lnTo>
                      <a:pt x="111" y="45"/>
                    </a:lnTo>
                    <a:lnTo>
                      <a:pt x="100" y="40"/>
                    </a:lnTo>
                    <a:lnTo>
                      <a:pt x="89" y="38"/>
                    </a:lnTo>
                    <a:lnTo>
                      <a:pt x="77" y="34"/>
                    </a:lnTo>
                    <a:lnTo>
                      <a:pt x="66" y="33"/>
                    </a:lnTo>
                    <a:lnTo>
                      <a:pt x="54" y="33"/>
                    </a:lnTo>
                    <a:lnTo>
                      <a:pt x="44" y="33"/>
                    </a:lnTo>
                    <a:lnTo>
                      <a:pt x="36" y="27"/>
                    </a:lnTo>
                    <a:lnTo>
                      <a:pt x="30" y="25"/>
                    </a:lnTo>
                    <a:lnTo>
                      <a:pt x="22" y="23"/>
                    </a:lnTo>
                    <a:lnTo>
                      <a:pt x="13" y="22"/>
                    </a:lnTo>
                    <a:lnTo>
                      <a:pt x="5" y="18"/>
                    </a:lnTo>
                    <a:lnTo>
                      <a:pt x="1" y="14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6E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94" name="Freeform 442"/>
              <p:cNvSpPr>
                <a:spLocks/>
              </p:cNvSpPr>
              <p:nvPr/>
            </p:nvSpPr>
            <p:spPr bwMode="auto">
              <a:xfrm>
                <a:off x="1636" y="2574"/>
                <a:ext cx="13" cy="3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0"/>
                  </a:cxn>
                  <a:cxn ang="0">
                    <a:pos x="9" y="6"/>
                  </a:cxn>
                  <a:cxn ang="0">
                    <a:pos x="11" y="13"/>
                  </a:cxn>
                  <a:cxn ang="0">
                    <a:pos x="13" y="21"/>
                  </a:cxn>
                  <a:cxn ang="0">
                    <a:pos x="11" y="28"/>
                  </a:cxn>
                  <a:cxn ang="0">
                    <a:pos x="10" y="32"/>
                  </a:cxn>
                  <a:cxn ang="0">
                    <a:pos x="6" y="32"/>
                  </a:cxn>
                  <a:cxn ang="0">
                    <a:pos x="2" y="28"/>
                  </a:cxn>
                  <a:cxn ang="0">
                    <a:pos x="0" y="20"/>
                  </a:cxn>
                  <a:cxn ang="0">
                    <a:pos x="0" y="12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3" h="32">
                    <a:moveTo>
                      <a:pt x="2" y="0"/>
                    </a:moveTo>
                    <a:lnTo>
                      <a:pt x="5" y="0"/>
                    </a:lnTo>
                    <a:lnTo>
                      <a:pt x="9" y="6"/>
                    </a:lnTo>
                    <a:lnTo>
                      <a:pt x="11" y="13"/>
                    </a:lnTo>
                    <a:lnTo>
                      <a:pt x="13" y="21"/>
                    </a:lnTo>
                    <a:lnTo>
                      <a:pt x="11" y="28"/>
                    </a:lnTo>
                    <a:lnTo>
                      <a:pt x="10" y="32"/>
                    </a:lnTo>
                    <a:lnTo>
                      <a:pt x="6" y="32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E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95" name="Freeform 443"/>
              <p:cNvSpPr>
                <a:spLocks/>
              </p:cNvSpPr>
              <p:nvPr/>
            </p:nvSpPr>
            <p:spPr bwMode="auto">
              <a:xfrm>
                <a:off x="1638" y="2626"/>
                <a:ext cx="11" cy="1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1" y="4"/>
                  </a:cxn>
                  <a:cxn ang="0">
                    <a:pos x="9" y="15"/>
                  </a:cxn>
                  <a:cxn ang="0">
                    <a:pos x="7" y="18"/>
                  </a:cxn>
                  <a:cxn ang="0">
                    <a:pos x="4" y="19"/>
                  </a:cxn>
                  <a:cxn ang="0">
                    <a:pos x="0" y="15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11" h="19">
                    <a:moveTo>
                      <a:pt x="4" y="0"/>
                    </a:moveTo>
                    <a:lnTo>
                      <a:pt x="11" y="4"/>
                    </a:lnTo>
                    <a:lnTo>
                      <a:pt x="9" y="15"/>
                    </a:lnTo>
                    <a:lnTo>
                      <a:pt x="7" y="18"/>
                    </a:lnTo>
                    <a:lnTo>
                      <a:pt x="4" y="19"/>
                    </a:lnTo>
                    <a:lnTo>
                      <a:pt x="0" y="15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6E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96" name="Freeform 444"/>
              <p:cNvSpPr>
                <a:spLocks/>
              </p:cNvSpPr>
              <p:nvPr/>
            </p:nvSpPr>
            <p:spPr bwMode="auto">
              <a:xfrm>
                <a:off x="1848" y="2636"/>
                <a:ext cx="25" cy="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5" y="1"/>
                  </a:cxn>
                  <a:cxn ang="0">
                    <a:pos x="19" y="8"/>
                  </a:cxn>
                  <a:cxn ang="0">
                    <a:pos x="22" y="15"/>
                  </a:cxn>
                  <a:cxn ang="0">
                    <a:pos x="25" y="24"/>
                  </a:cxn>
                  <a:cxn ang="0">
                    <a:pos x="23" y="32"/>
                  </a:cxn>
                  <a:cxn ang="0">
                    <a:pos x="23" y="40"/>
                  </a:cxn>
                  <a:cxn ang="0">
                    <a:pos x="19" y="46"/>
                  </a:cxn>
                  <a:cxn ang="0">
                    <a:pos x="14" y="50"/>
                  </a:cxn>
                  <a:cxn ang="0">
                    <a:pos x="4" y="37"/>
                  </a:cxn>
                  <a:cxn ang="0">
                    <a:pos x="0" y="24"/>
                  </a:cxn>
                  <a:cxn ang="0">
                    <a:pos x="3" y="9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25" h="50">
                    <a:moveTo>
                      <a:pt x="11" y="0"/>
                    </a:moveTo>
                    <a:lnTo>
                      <a:pt x="15" y="1"/>
                    </a:lnTo>
                    <a:lnTo>
                      <a:pt x="19" y="8"/>
                    </a:lnTo>
                    <a:lnTo>
                      <a:pt x="22" y="15"/>
                    </a:lnTo>
                    <a:lnTo>
                      <a:pt x="25" y="24"/>
                    </a:lnTo>
                    <a:lnTo>
                      <a:pt x="23" y="32"/>
                    </a:lnTo>
                    <a:lnTo>
                      <a:pt x="23" y="40"/>
                    </a:lnTo>
                    <a:lnTo>
                      <a:pt x="19" y="46"/>
                    </a:lnTo>
                    <a:lnTo>
                      <a:pt x="14" y="50"/>
                    </a:lnTo>
                    <a:lnTo>
                      <a:pt x="4" y="37"/>
                    </a:lnTo>
                    <a:lnTo>
                      <a:pt x="0" y="24"/>
                    </a:lnTo>
                    <a:lnTo>
                      <a:pt x="3" y="9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E6E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97" name="Freeform 445"/>
              <p:cNvSpPr>
                <a:spLocks/>
              </p:cNvSpPr>
              <p:nvPr/>
            </p:nvSpPr>
            <p:spPr bwMode="auto">
              <a:xfrm>
                <a:off x="1642" y="2671"/>
                <a:ext cx="9" cy="2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7" y="0"/>
                  </a:cxn>
                  <a:cxn ang="0">
                    <a:pos x="9" y="4"/>
                  </a:cxn>
                  <a:cxn ang="0">
                    <a:pos x="8" y="9"/>
                  </a:cxn>
                  <a:cxn ang="0">
                    <a:pos x="8" y="16"/>
                  </a:cxn>
                  <a:cxn ang="0">
                    <a:pos x="5" y="19"/>
                  </a:cxn>
                  <a:cxn ang="0">
                    <a:pos x="3" y="20"/>
                  </a:cxn>
                  <a:cxn ang="0">
                    <a:pos x="0" y="16"/>
                  </a:cxn>
                  <a:cxn ang="0">
                    <a:pos x="0" y="8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9" h="20">
                    <a:moveTo>
                      <a:pt x="3" y="0"/>
                    </a:moveTo>
                    <a:lnTo>
                      <a:pt x="7" y="0"/>
                    </a:lnTo>
                    <a:lnTo>
                      <a:pt x="9" y="4"/>
                    </a:lnTo>
                    <a:lnTo>
                      <a:pt x="8" y="9"/>
                    </a:lnTo>
                    <a:lnTo>
                      <a:pt x="8" y="16"/>
                    </a:lnTo>
                    <a:lnTo>
                      <a:pt x="5" y="19"/>
                    </a:lnTo>
                    <a:lnTo>
                      <a:pt x="3" y="20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6E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98" name="Freeform 446"/>
              <p:cNvSpPr>
                <a:spLocks/>
              </p:cNvSpPr>
              <p:nvPr/>
            </p:nvSpPr>
            <p:spPr bwMode="auto">
              <a:xfrm>
                <a:off x="1854" y="2691"/>
                <a:ext cx="23" cy="2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5" y="0"/>
                  </a:cxn>
                  <a:cxn ang="0">
                    <a:pos x="10" y="4"/>
                  </a:cxn>
                  <a:cxn ang="0">
                    <a:pos x="16" y="7"/>
                  </a:cxn>
                  <a:cxn ang="0">
                    <a:pos x="21" y="12"/>
                  </a:cxn>
                  <a:cxn ang="0">
                    <a:pos x="23" y="15"/>
                  </a:cxn>
                  <a:cxn ang="0">
                    <a:pos x="21" y="19"/>
                  </a:cxn>
                  <a:cxn ang="0">
                    <a:pos x="16" y="22"/>
                  </a:cxn>
                  <a:cxn ang="0">
                    <a:pos x="8" y="23"/>
                  </a:cxn>
                  <a:cxn ang="0">
                    <a:pos x="4" y="16"/>
                  </a:cxn>
                  <a:cxn ang="0">
                    <a:pos x="1" y="9"/>
                  </a:cxn>
                  <a:cxn ang="0">
                    <a:pos x="0" y="4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r" b="b"/>
                <a:pathLst>
                  <a:path w="23" h="23">
                    <a:moveTo>
                      <a:pt x="1" y="1"/>
                    </a:moveTo>
                    <a:lnTo>
                      <a:pt x="5" y="0"/>
                    </a:lnTo>
                    <a:lnTo>
                      <a:pt x="10" y="4"/>
                    </a:lnTo>
                    <a:lnTo>
                      <a:pt x="16" y="7"/>
                    </a:lnTo>
                    <a:lnTo>
                      <a:pt x="21" y="12"/>
                    </a:lnTo>
                    <a:lnTo>
                      <a:pt x="23" y="15"/>
                    </a:lnTo>
                    <a:lnTo>
                      <a:pt x="21" y="19"/>
                    </a:lnTo>
                    <a:lnTo>
                      <a:pt x="16" y="22"/>
                    </a:lnTo>
                    <a:lnTo>
                      <a:pt x="8" y="23"/>
                    </a:lnTo>
                    <a:lnTo>
                      <a:pt x="4" y="16"/>
                    </a:lnTo>
                    <a:lnTo>
                      <a:pt x="1" y="9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6E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999" name="Freeform 447"/>
              <p:cNvSpPr>
                <a:spLocks/>
              </p:cNvSpPr>
              <p:nvPr/>
            </p:nvSpPr>
            <p:spPr bwMode="auto">
              <a:xfrm>
                <a:off x="1601" y="2707"/>
                <a:ext cx="304" cy="416"/>
              </a:xfrm>
              <a:custGeom>
                <a:avLst/>
                <a:gdLst/>
                <a:ahLst/>
                <a:cxnLst>
                  <a:cxn ang="0">
                    <a:pos x="67" y="27"/>
                  </a:cxn>
                  <a:cxn ang="0">
                    <a:pos x="96" y="58"/>
                  </a:cxn>
                  <a:cxn ang="0">
                    <a:pos x="134" y="69"/>
                  </a:cxn>
                  <a:cxn ang="0">
                    <a:pos x="160" y="76"/>
                  </a:cxn>
                  <a:cxn ang="0">
                    <a:pos x="192" y="95"/>
                  </a:cxn>
                  <a:cxn ang="0">
                    <a:pos x="236" y="111"/>
                  </a:cxn>
                  <a:cxn ang="0">
                    <a:pos x="257" y="50"/>
                  </a:cxn>
                  <a:cxn ang="0">
                    <a:pos x="265" y="65"/>
                  </a:cxn>
                  <a:cxn ang="0">
                    <a:pos x="276" y="104"/>
                  </a:cxn>
                  <a:cxn ang="0">
                    <a:pos x="269" y="147"/>
                  </a:cxn>
                  <a:cxn ang="0">
                    <a:pos x="257" y="123"/>
                  </a:cxn>
                  <a:cxn ang="0">
                    <a:pos x="214" y="162"/>
                  </a:cxn>
                  <a:cxn ang="0">
                    <a:pos x="189" y="131"/>
                  </a:cxn>
                  <a:cxn ang="0">
                    <a:pos x="160" y="107"/>
                  </a:cxn>
                  <a:cxn ang="0">
                    <a:pos x="137" y="112"/>
                  </a:cxn>
                  <a:cxn ang="0">
                    <a:pos x="162" y="124"/>
                  </a:cxn>
                  <a:cxn ang="0">
                    <a:pos x="145" y="149"/>
                  </a:cxn>
                  <a:cxn ang="0">
                    <a:pos x="166" y="186"/>
                  </a:cxn>
                  <a:cxn ang="0">
                    <a:pos x="200" y="184"/>
                  </a:cxn>
                  <a:cxn ang="0">
                    <a:pos x="187" y="165"/>
                  </a:cxn>
                  <a:cxn ang="0">
                    <a:pos x="228" y="175"/>
                  </a:cxn>
                  <a:cxn ang="0">
                    <a:pos x="228" y="196"/>
                  </a:cxn>
                  <a:cxn ang="0">
                    <a:pos x="282" y="173"/>
                  </a:cxn>
                  <a:cxn ang="0">
                    <a:pos x="303" y="211"/>
                  </a:cxn>
                  <a:cxn ang="0">
                    <a:pos x="278" y="223"/>
                  </a:cxn>
                  <a:cxn ang="0">
                    <a:pos x="270" y="270"/>
                  </a:cxn>
                  <a:cxn ang="0">
                    <a:pos x="254" y="328"/>
                  </a:cxn>
                  <a:cxn ang="0">
                    <a:pos x="254" y="291"/>
                  </a:cxn>
                  <a:cxn ang="0">
                    <a:pos x="230" y="287"/>
                  </a:cxn>
                  <a:cxn ang="0">
                    <a:pos x="243" y="347"/>
                  </a:cxn>
                  <a:cxn ang="0">
                    <a:pos x="226" y="367"/>
                  </a:cxn>
                  <a:cxn ang="0">
                    <a:pos x="187" y="416"/>
                  </a:cxn>
                  <a:cxn ang="0">
                    <a:pos x="143" y="406"/>
                  </a:cxn>
                  <a:cxn ang="0">
                    <a:pos x="134" y="395"/>
                  </a:cxn>
                  <a:cxn ang="0">
                    <a:pos x="98" y="401"/>
                  </a:cxn>
                  <a:cxn ang="0">
                    <a:pos x="33" y="383"/>
                  </a:cxn>
                  <a:cxn ang="0">
                    <a:pos x="23" y="351"/>
                  </a:cxn>
                  <a:cxn ang="0">
                    <a:pos x="75" y="363"/>
                  </a:cxn>
                  <a:cxn ang="0">
                    <a:pos x="129" y="370"/>
                  </a:cxn>
                  <a:cxn ang="0">
                    <a:pos x="165" y="348"/>
                  </a:cxn>
                  <a:cxn ang="0">
                    <a:pos x="178" y="316"/>
                  </a:cxn>
                  <a:cxn ang="0">
                    <a:pos x="200" y="314"/>
                  </a:cxn>
                  <a:cxn ang="0">
                    <a:pos x="216" y="324"/>
                  </a:cxn>
                  <a:cxn ang="0">
                    <a:pos x="215" y="264"/>
                  </a:cxn>
                  <a:cxn ang="0">
                    <a:pos x="189" y="278"/>
                  </a:cxn>
                  <a:cxn ang="0">
                    <a:pos x="161" y="300"/>
                  </a:cxn>
                  <a:cxn ang="0">
                    <a:pos x="153" y="290"/>
                  </a:cxn>
                  <a:cxn ang="0">
                    <a:pos x="145" y="336"/>
                  </a:cxn>
                  <a:cxn ang="0">
                    <a:pos x="119" y="337"/>
                  </a:cxn>
                  <a:cxn ang="0">
                    <a:pos x="104" y="281"/>
                  </a:cxn>
                  <a:cxn ang="0">
                    <a:pos x="104" y="246"/>
                  </a:cxn>
                  <a:cxn ang="0">
                    <a:pos x="89" y="271"/>
                  </a:cxn>
                  <a:cxn ang="0">
                    <a:pos x="79" y="291"/>
                  </a:cxn>
                  <a:cxn ang="0">
                    <a:pos x="69" y="233"/>
                  </a:cxn>
                  <a:cxn ang="0">
                    <a:pos x="87" y="157"/>
                  </a:cxn>
                  <a:cxn ang="0">
                    <a:pos x="106" y="109"/>
                  </a:cxn>
                  <a:cxn ang="0">
                    <a:pos x="80" y="103"/>
                  </a:cxn>
                  <a:cxn ang="0">
                    <a:pos x="79" y="54"/>
                  </a:cxn>
                  <a:cxn ang="0">
                    <a:pos x="46" y="51"/>
                  </a:cxn>
                  <a:cxn ang="0">
                    <a:pos x="56" y="0"/>
                  </a:cxn>
                </a:cxnLst>
                <a:rect l="0" t="0" r="r" b="b"/>
                <a:pathLst>
                  <a:path w="304" h="416">
                    <a:moveTo>
                      <a:pt x="56" y="0"/>
                    </a:moveTo>
                    <a:lnTo>
                      <a:pt x="58" y="0"/>
                    </a:lnTo>
                    <a:lnTo>
                      <a:pt x="61" y="6"/>
                    </a:lnTo>
                    <a:lnTo>
                      <a:pt x="62" y="12"/>
                    </a:lnTo>
                    <a:lnTo>
                      <a:pt x="65" y="22"/>
                    </a:lnTo>
                    <a:lnTo>
                      <a:pt x="67" y="27"/>
                    </a:lnTo>
                    <a:lnTo>
                      <a:pt x="72" y="31"/>
                    </a:lnTo>
                    <a:lnTo>
                      <a:pt x="77" y="31"/>
                    </a:lnTo>
                    <a:lnTo>
                      <a:pt x="87" y="26"/>
                    </a:lnTo>
                    <a:lnTo>
                      <a:pt x="93" y="35"/>
                    </a:lnTo>
                    <a:lnTo>
                      <a:pt x="96" y="47"/>
                    </a:lnTo>
                    <a:lnTo>
                      <a:pt x="96" y="58"/>
                    </a:lnTo>
                    <a:lnTo>
                      <a:pt x="93" y="69"/>
                    </a:lnTo>
                    <a:lnTo>
                      <a:pt x="104" y="66"/>
                    </a:lnTo>
                    <a:lnTo>
                      <a:pt x="118" y="64"/>
                    </a:lnTo>
                    <a:lnTo>
                      <a:pt x="123" y="62"/>
                    </a:lnTo>
                    <a:lnTo>
                      <a:pt x="129" y="65"/>
                    </a:lnTo>
                    <a:lnTo>
                      <a:pt x="134" y="69"/>
                    </a:lnTo>
                    <a:lnTo>
                      <a:pt x="139" y="78"/>
                    </a:lnTo>
                    <a:lnTo>
                      <a:pt x="142" y="76"/>
                    </a:lnTo>
                    <a:lnTo>
                      <a:pt x="149" y="74"/>
                    </a:lnTo>
                    <a:lnTo>
                      <a:pt x="154" y="70"/>
                    </a:lnTo>
                    <a:lnTo>
                      <a:pt x="158" y="69"/>
                    </a:lnTo>
                    <a:lnTo>
                      <a:pt x="160" y="76"/>
                    </a:lnTo>
                    <a:lnTo>
                      <a:pt x="164" y="85"/>
                    </a:lnTo>
                    <a:lnTo>
                      <a:pt x="166" y="93"/>
                    </a:lnTo>
                    <a:lnTo>
                      <a:pt x="170" y="100"/>
                    </a:lnTo>
                    <a:lnTo>
                      <a:pt x="176" y="97"/>
                    </a:lnTo>
                    <a:lnTo>
                      <a:pt x="184" y="96"/>
                    </a:lnTo>
                    <a:lnTo>
                      <a:pt x="192" y="95"/>
                    </a:lnTo>
                    <a:lnTo>
                      <a:pt x="203" y="96"/>
                    </a:lnTo>
                    <a:lnTo>
                      <a:pt x="209" y="96"/>
                    </a:lnTo>
                    <a:lnTo>
                      <a:pt x="218" y="101"/>
                    </a:lnTo>
                    <a:lnTo>
                      <a:pt x="223" y="105"/>
                    </a:lnTo>
                    <a:lnTo>
                      <a:pt x="226" y="115"/>
                    </a:lnTo>
                    <a:lnTo>
                      <a:pt x="236" y="111"/>
                    </a:lnTo>
                    <a:lnTo>
                      <a:pt x="243" y="103"/>
                    </a:lnTo>
                    <a:lnTo>
                      <a:pt x="246" y="91"/>
                    </a:lnTo>
                    <a:lnTo>
                      <a:pt x="249" y="78"/>
                    </a:lnTo>
                    <a:lnTo>
                      <a:pt x="249" y="65"/>
                    </a:lnTo>
                    <a:lnTo>
                      <a:pt x="254" y="55"/>
                    </a:lnTo>
                    <a:lnTo>
                      <a:pt x="257" y="50"/>
                    </a:lnTo>
                    <a:lnTo>
                      <a:pt x="262" y="47"/>
                    </a:lnTo>
                    <a:lnTo>
                      <a:pt x="269" y="46"/>
                    </a:lnTo>
                    <a:lnTo>
                      <a:pt x="278" y="47"/>
                    </a:lnTo>
                    <a:lnTo>
                      <a:pt x="277" y="55"/>
                    </a:lnTo>
                    <a:lnTo>
                      <a:pt x="272" y="61"/>
                    </a:lnTo>
                    <a:lnTo>
                      <a:pt x="265" y="65"/>
                    </a:lnTo>
                    <a:lnTo>
                      <a:pt x="263" y="74"/>
                    </a:lnTo>
                    <a:lnTo>
                      <a:pt x="270" y="76"/>
                    </a:lnTo>
                    <a:lnTo>
                      <a:pt x="274" y="81"/>
                    </a:lnTo>
                    <a:lnTo>
                      <a:pt x="274" y="88"/>
                    </a:lnTo>
                    <a:lnTo>
                      <a:pt x="276" y="96"/>
                    </a:lnTo>
                    <a:lnTo>
                      <a:pt x="276" y="104"/>
                    </a:lnTo>
                    <a:lnTo>
                      <a:pt x="277" y="113"/>
                    </a:lnTo>
                    <a:lnTo>
                      <a:pt x="281" y="120"/>
                    </a:lnTo>
                    <a:lnTo>
                      <a:pt x="290" y="127"/>
                    </a:lnTo>
                    <a:lnTo>
                      <a:pt x="285" y="134"/>
                    </a:lnTo>
                    <a:lnTo>
                      <a:pt x="278" y="143"/>
                    </a:lnTo>
                    <a:lnTo>
                      <a:pt x="269" y="147"/>
                    </a:lnTo>
                    <a:lnTo>
                      <a:pt x="261" y="146"/>
                    </a:lnTo>
                    <a:lnTo>
                      <a:pt x="261" y="138"/>
                    </a:lnTo>
                    <a:lnTo>
                      <a:pt x="261" y="128"/>
                    </a:lnTo>
                    <a:lnTo>
                      <a:pt x="261" y="119"/>
                    </a:lnTo>
                    <a:lnTo>
                      <a:pt x="261" y="112"/>
                    </a:lnTo>
                    <a:lnTo>
                      <a:pt x="257" y="123"/>
                    </a:lnTo>
                    <a:lnTo>
                      <a:pt x="254" y="134"/>
                    </a:lnTo>
                    <a:lnTo>
                      <a:pt x="249" y="144"/>
                    </a:lnTo>
                    <a:lnTo>
                      <a:pt x="243" y="154"/>
                    </a:lnTo>
                    <a:lnTo>
                      <a:pt x="234" y="159"/>
                    </a:lnTo>
                    <a:lnTo>
                      <a:pt x="226" y="163"/>
                    </a:lnTo>
                    <a:lnTo>
                      <a:pt x="214" y="162"/>
                    </a:lnTo>
                    <a:lnTo>
                      <a:pt x="201" y="158"/>
                    </a:lnTo>
                    <a:lnTo>
                      <a:pt x="191" y="153"/>
                    </a:lnTo>
                    <a:lnTo>
                      <a:pt x="187" y="149"/>
                    </a:lnTo>
                    <a:lnTo>
                      <a:pt x="185" y="143"/>
                    </a:lnTo>
                    <a:lnTo>
                      <a:pt x="188" y="138"/>
                    </a:lnTo>
                    <a:lnTo>
                      <a:pt x="189" y="131"/>
                    </a:lnTo>
                    <a:lnTo>
                      <a:pt x="191" y="126"/>
                    </a:lnTo>
                    <a:lnTo>
                      <a:pt x="188" y="120"/>
                    </a:lnTo>
                    <a:lnTo>
                      <a:pt x="182" y="117"/>
                    </a:lnTo>
                    <a:lnTo>
                      <a:pt x="174" y="115"/>
                    </a:lnTo>
                    <a:lnTo>
                      <a:pt x="168" y="112"/>
                    </a:lnTo>
                    <a:lnTo>
                      <a:pt x="160" y="107"/>
                    </a:lnTo>
                    <a:lnTo>
                      <a:pt x="151" y="104"/>
                    </a:lnTo>
                    <a:lnTo>
                      <a:pt x="143" y="100"/>
                    </a:lnTo>
                    <a:lnTo>
                      <a:pt x="139" y="101"/>
                    </a:lnTo>
                    <a:lnTo>
                      <a:pt x="138" y="103"/>
                    </a:lnTo>
                    <a:lnTo>
                      <a:pt x="137" y="107"/>
                    </a:lnTo>
                    <a:lnTo>
                      <a:pt x="137" y="112"/>
                    </a:lnTo>
                    <a:lnTo>
                      <a:pt x="139" y="120"/>
                    </a:lnTo>
                    <a:lnTo>
                      <a:pt x="142" y="115"/>
                    </a:lnTo>
                    <a:lnTo>
                      <a:pt x="147" y="113"/>
                    </a:lnTo>
                    <a:lnTo>
                      <a:pt x="153" y="115"/>
                    </a:lnTo>
                    <a:lnTo>
                      <a:pt x="160" y="120"/>
                    </a:lnTo>
                    <a:lnTo>
                      <a:pt x="162" y="124"/>
                    </a:lnTo>
                    <a:lnTo>
                      <a:pt x="165" y="130"/>
                    </a:lnTo>
                    <a:lnTo>
                      <a:pt x="162" y="134"/>
                    </a:lnTo>
                    <a:lnTo>
                      <a:pt x="156" y="139"/>
                    </a:lnTo>
                    <a:lnTo>
                      <a:pt x="149" y="140"/>
                    </a:lnTo>
                    <a:lnTo>
                      <a:pt x="142" y="143"/>
                    </a:lnTo>
                    <a:lnTo>
                      <a:pt x="145" y="149"/>
                    </a:lnTo>
                    <a:lnTo>
                      <a:pt x="147" y="155"/>
                    </a:lnTo>
                    <a:lnTo>
                      <a:pt x="149" y="163"/>
                    </a:lnTo>
                    <a:lnTo>
                      <a:pt x="153" y="171"/>
                    </a:lnTo>
                    <a:lnTo>
                      <a:pt x="154" y="177"/>
                    </a:lnTo>
                    <a:lnTo>
                      <a:pt x="160" y="182"/>
                    </a:lnTo>
                    <a:lnTo>
                      <a:pt x="166" y="186"/>
                    </a:lnTo>
                    <a:lnTo>
                      <a:pt x="177" y="186"/>
                    </a:lnTo>
                    <a:lnTo>
                      <a:pt x="182" y="186"/>
                    </a:lnTo>
                    <a:lnTo>
                      <a:pt x="191" y="186"/>
                    </a:lnTo>
                    <a:lnTo>
                      <a:pt x="199" y="185"/>
                    </a:lnTo>
                    <a:lnTo>
                      <a:pt x="205" y="185"/>
                    </a:lnTo>
                    <a:lnTo>
                      <a:pt x="200" y="184"/>
                    </a:lnTo>
                    <a:lnTo>
                      <a:pt x="195" y="181"/>
                    </a:lnTo>
                    <a:lnTo>
                      <a:pt x="189" y="177"/>
                    </a:lnTo>
                    <a:lnTo>
                      <a:pt x="185" y="174"/>
                    </a:lnTo>
                    <a:lnTo>
                      <a:pt x="181" y="169"/>
                    </a:lnTo>
                    <a:lnTo>
                      <a:pt x="182" y="166"/>
                    </a:lnTo>
                    <a:lnTo>
                      <a:pt x="187" y="165"/>
                    </a:lnTo>
                    <a:lnTo>
                      <a:pt x="199" y="167"/>
                    </a:lnTo>
                    <a:lnTo>
                      <a:pt x="203" y="163"/>
                    </a:lnTo>
                    <a:lnTo>
                      <a:pt x="211" y="165"/>
                    </a:lnTo>
                    <a:lnTo>
                      <a:pt x="218" y="167"/>
                    </a:lnTo>
                    <a:lnTo>
                      <a:pt x="224" y="171"/>
                    </a:lnTo>
                    <a:lnTo>
                      <a:pt x="228" y="175"/>
                    </a:lnTo>
                    <a:lnTo>
                      <a:pt x="230" y="180"/>
                    </a:lnTo>
                    <a:lnTo>
                      <a:pt x="226" y="182"/>
                    </a:lnTo>
                    <a:lnTo>
                      <a:pt x="218" y="186"/>
                    </a:lnTo>
                    <a:lnTo>
                      <a:pt x="220" y="193"/>
                    </a:lnTo>
                    <a:lnTo>
                      <a:pt x="224" y="197"/>
                    </a:lnTo>
                    <a:lnTo>
                      <a:pt x="228" y="196"/>
                    </a:lnTo>
                    <a:lnTo>
                      <a:pt x="232" y="193"/>
                    </a:lnTo>
                    <a:lnTo>
                      <a:pt x="240" y="185"/>
                    </a:lnTo>
                    <a:lnTo>
                      <a:pt x="251" y="189"/>
                    </a:lnTo>
                    <a:lnTo>
                      <a:pt x="262" y="186"/>
                    </a:lnTo>
                    <a:lnTo>
                      <a:pt x="273" y="181"/>
                    </a:lnTo>
                    <a:lnTo>
                      <a:pt x="282" y="173"/>
                    </a:lnTo>
                    <a:lnTo>
                      <a:pt x="292" y="165"/>
                    </a:lnTo>
                    <a:lnTo>
                      <a:pt x="294" y="171"/>
                    </a:lnTo>
                    <a:lnTo>
                      <a:pt x="298" y="181"/>
                    </a:lnTo>
                    <a:lnTo>
                      <a:pt x="301" y="190"/>
                    </a:lnTo>
                    <a:lnTo>
                      <a:pt x="304" y="201"/>
                    </a:lnTo>
                    <a:lnTo>
                      <a:pt x="303" y="211"/>
                    </a:lnTo>
                    <a:lnTo>
                      <a:pt x="301" y="220"/>
                    </a:lnTo>
                    <a:lnTo>
                      <a:pt x="296" y="227"/>
                    </a:lnTo>
                    <a:lnTo>
                      <a:pt x="288" y="235"/>
                    </a:lnTo>
                    <a:lnTo>
                      <a:pt x="285" y="225"/>
                    </a:lnTo>
                    <a:lnTo>
                      <a:pt x="282" y="220"/>
                    </a:lnTo>
                    <a:lnTo>
                      <a:pt x="278" y="223"/>
                    </a:lnTo>
                    <a:lnTo>
                      <a:pt x="276" y="225"/>
                    </a:lnTo>
                    <a:lnTo>
                      <a:pt x="280" y="238"/>
                    </a:lnTo>
                    <a:lnTo>
                      <a:pt x="276" y="250"/>
                    </a:lnTo>
                    <a:lnTo>
                      <a:pt x="272" y="255"/>
                    </a:lnTo>
                    <a:lnTo>
                      <a:pt x="270" y="262"/>
                    </a:lnTo>
                    <a:lnTo>
                      <a:pt x="270" y="270"/>
                    </a:lnTo>
                    <a:lnTo>
                      <a:pt x="276" y="278"/>
                    </a:lnTo>
                    <a:lnTo>
                      <a:pt x="273" y="291"/>
                    </a:lnTo>
                    <a:lnTo>
                      <a:pt x="272" y="305"/>
                    </a:lnTo>
                    <a:lnTo>
                      <a:pt x="267" y="318"/>
                    </a:lnTo>
                    <a:lnTo>
                      <a:pt x="261" y="332"/>
                    </a:lnTo>
                    <a:lnTo>
                      <a:pt x="254" y="328"/>
                    </a:lnTo>
                    <a:lnTo>
                      <a:pt x="249" y="325"/>
                    </a:lnTo>
                    <a:lnTo>
                      <a:pt x="254" y="318"/>
                    </a:lnTo>
                    <a:lnTo>
                      <a:pt x="258" y="313"/>
                    </a:lnTo>
                    <a:lnTo>
                      <a:pt x="257" y="306"/>
                    </a:lnTo>
                    <a:lnTo>
                      <a:pt x="257" y="300"/>
                    </a:lnTo>
                    <a:lnTo>
                      <a:pt x="254" y="291"/>
                    </a:lnTo>
                    <a:lnTo>
                      <a:pt x="251" y="285"/>
                    </a:lnTo>
                    <a:lnTo>
                      <a:pt x="250" y="277"/>
                    </a:lnTo>
                    <a:lnTo>
                      <a:pt x="251" y="270"/>
                    </a:lnTo>
                    <a:lnTo>
                      <a:pt x="239" y="273"/>
                    </a:lnTo>
                    <a:lnTo>
                      <a:pt x="234" y="279"/>
                    </a:lnTo>
                    <a:lnTo>
                      <a:pt x="230" y="287"/>
                    </a:lnTo>
                    <a:lnTo>
                      <a:pt x="231" y="300"/>
                    </a:lnTo>
                    <a:lnTo>
                      <a:pt x="232" y="310"/>
                    </a:lnTo>
                    <a:lnTo>
                      <a:pt x="235" y="321"/>
                    </a:lnTo>
                    <a:lnTo>
                      <a:pt x="239" y="331"/>
                    </a:lnTo>
                    <a:lnTo>
                      <a:pt x="245" y="340"/>
                    </a:lnTo>
                    <a:lnTo>
                      <a:pt x="243" y="347"/>
                    </a:lnTo>
                    <a:lnTo>
                      <a:pt x="242" y="354"/>
                    </a:lnTo>
                    <a:lnTo>
                      <a:pt x="238" y="354"/>
                    </a:lnTo>
                    <a:lnTo>
                      <a:pt x="232" y="355"/>
                    </a:lnTo>
                    <a:lnTo>
                      <a:pt x="226" y="355"/>
                    </a:lnTo>
                    <a:lnTo>
                      <a:pt x="223" y="356"/>
                    </a:lnTo>
                    <a:lnTo>
                      <a:pt x="226" y="367"/>
                    </a:lnTo>
                    <a:lnTo>
                      <a:pt x="218" y="378"/>
                    </a:lnTo>
                    <a:lnTo>
                      <a:pt x="208" y="386"/>
                    </a:lnTo>
                    <a:lnTo>
                      <a:pt x="208" y="399"/>
                    </a:lnTo>
                    <a:lnTo>
                      <a:pt x="201" y="409"/>
                    </a:lnTo>
                    <a:lnTo>
                      <a:pt x="195" y="414"/>
                    </a:lnTo>
                    <a:lnTo>
                      <a:pt x="187" y="416"/>
                    </a:lnTo>
                    <a:lnTo>
                      <a:pt x="180" y="416"/>
                    </a:lnTo>
                    <a:lnTo>
                      <a:pt x="170" y="413"/>
                    </a:lnTo>
                    <a:lnTo>
                      <a:pt x="162" y="412"/>
                    </a:lnTo>
                    <a:lnTo>
                      <a:pt x="154" y="409"/>
                    </a:lnTo>
                    <a:lnTo>
                      <a:pt x="146" y="409"/>
                    </a:lnTo>
                    <a:lnTo>
                      <a:pt x="143" y="406"/>
                    </a:lnTo>
                    <a:lnTo>
                      <a:pt x="143" y="402"/>
                    </a:lnTo>
                    <a:lnTo>
                      <a:pt x="143" y="395"/>
                    </a:lnTo>
                    <a:lnTo>
                      <a:pt x="146" y="393"/>
                    </a:lnTo>
                    <a:lnTo>
                      <a:pt x="139" y="390"/>
                    </a:lnTo>
                    <a:lnTo>
                      <a:pt x="134" y="390"/>
                    </a:lnTo>
                    <a:lnTo>
                      <a:pt x="134" y="395"/>
                    </a:lnTo>
                    <a:lnTo>
                      <a:pt x="134" y="401"/>
                    </a:lnTo>
                    <a:lnTo>
                      <a:pt x="130" y="402"/>
                    </a:lnTo>
                    <a:lnTo>
                      <a:pt x="126" y="403"/>
                    </a:lnTo>
                    <a:lnTo>
                      <a:pt x="114" y="403"/>
                    </a:lnTo>
                    <a:lnTo>
                      <a:pt x="106" y="405"/>
                    </a:lnTo>
                    <a:lnTo>
                      <a:pt x="98" y="401"/>
                    </a:lnTo>
                    <a:lnTo>
                      <a:pt x="91" y="398"/>
                    </a:lnTo>
                    <a:lnTo>
                      <a:pt x="83" y="395"/>
                    </a:lnTo>
                    <a:lnTo>
                      <a:pt x="76" y="394"/>
                    </a:lnTo>
                    <a:lnTo>
                      <a:pt x="61" y="391"/>
                    </a:lnTo>
                    <a:lnTo>
                      <a:pt x="48" y="389"/>
                    </a:lnTo>
                    <a:lnTo>
                      <a:pt x="33" y="383"/>
                    </a:lnTo>
                    <a:lnTo>
                      <a:pt x="21" y="379"/>
                    </a:lnTo>
                    <a:lnTo>
                      <a:pt x="9" y="371"/>
                    </a:lnTo>
                    <a:lnTo>
                      <a:pt x="0" y="362"/>
                    </a:lnTo>
                    <a:lnTo>
                      <a:pt x="7" y="355"/>
                    </a:lnTo>
                    <a:lnTo>
                      <a:pt x="15" y="349"/>
                    </a:lnTo>
                    <a:lnTo>
                      <a:pt x="23" y="351"/>
                    </a:lnTo>
                    <a:lnTo>
                      <a:pt x="31" y="354"/>
                    </a:lnTo>
                    <a:lnTo>
                      <a:pt x="40" y="355"/>
                    </a:lnTo>
                    <a:lnTo>
                      <a:pt x="48" y="358"/>
                    </a:lnTo>
                    <a:lnTo>
                      <a:pt x="56" y="359"/>
                    </a:lnTo>
                    <a:lnTo>
                      <a:pt x="65" y="362"/>
                    </a:lnTo>
                    <a:lnTo>
                      <a:pt x="75" y="363"/>
                    </a:lnTo>
                    <a:lnTo>
                      <a:pt x="84" y="366"/>
                    </a:lnTo>
                    <a:lnTo>
                      <a:pt x="92" y="366"/>
                    </a:lnTo>
                    <a:lnTo>
                      <a:pt x="102" y="367"/>
                    </a:lnTo>
                    <a:lnTo>
                      <a:pt x="111" y="368"/>
                    </a:lnTo>
                    <a:lnTo>
                      <a:pt x="120" y="370"/>
                    </a:lnTo>
                    <a:lnTo>
                      <a:pt x="129" y="370"/>
                    </a:lnTo>
                    <a:lnTo>
                      <a:pt x="138" y="371"/>
                    </a:lnTo>
                    <a:lnTo>
                      <a:pt x="147" y="372"/>
                    </a:lnTo>
                    <a:lnTo>
                      <a:pt x="158" y="374"/>
                    </a:lnTo>
                    <a:lnTo>
                      <a:pt x="164" y="366"/>
                    </a:lnTo>
                    <a:lnTo>
                      <a:pt x="166" y="358"/>
                    </a:lnTo>
                    <a:lnTo>
                      <a:pt x="165" y="348"/>
                    </a:lnTo>
                    <a:lnTo>
                      <a:pt x="164" y="340"/>
                    </a:lnTo>
                    <a:lnTo>
                      <a:pt x="160" y="331"/>
                    </a:lnTo>
                    <a:lnTo>
                      <a:pt x="161" y="322"/>
                    </a:lnTo>
                    <a:lnTo>
                      <a:pt x="165" y="316"/>
                    </a:lnTo>
                    <a:lnTo>
                      <a:pt x="177" y="313"/>
                    </a:lnTo>
                    <a:lnTo>
                      <a:pt x="178" y="316"/>
                    </a:lnTo>
                    <a:lnTo>
                      <a:pt x="180" y="322"/>
                    </a:lnTo>
                    <a:lnTo>
                      <a:pt x="181" y="328"/>
                    </a:lnTo>
                    <a:lnTo>
                      <a:pt x="182" y="332"/>
                    </a:lnTo>
                    <a:lnTo>
                      <a:pt x="191" y="329"/>
                    </a:lnTo>
                    <a:lnTo>
                      <a:pt x="195" y="321"/>
                    </a:lnTo>
                    <a:lnTo>
                      <a:pt x="200" y="314"/>
                    </a:lnTo>
                    <a:lnTo>
                      <a:pt x="211" y="318"/>
                    </a:lnTo>
                    <a:lnTo>
                      <a:pt x="211" y="321"/>
                    </a:lnTo>
                    <a:lnTo>
                      <a:pt x="214" y="327"/>
                    </a:lnTo>
                    <a:lnTo>
                      <a:pt x="215" y="331"/>
                    </a:lnTo>
                    <a:lnTo>
                      <a:pt x="218" y="335"/>
                    </a:lnTo>
                    <a:lnTo>
                      <a:pt x="216" y="324"/>
                    </a:lnTo>
                    <a:lnTo>
                      <a:pt x="215" y="314"/>
                    </a:lnTo>
                    <a:lnTo>
                      <a:pt x="214" y="304"/>
                    </a:lnTo>
                    <a:lnTo>
                      <a:pt x="214" y="294"/>
                    </a:lnTo>
                    <a:lnTo>
                      <a:pt x="214" y="283"/>
                    </a:lnTo>
                    <a:lnTo>
                      <a:pt x="214" y="274"/>
                    </a:lnTo>
                    <a:lnTo>
                      <a:pt x="215" y="264"/>
                    </a:lnTo>
                    <a:lnTo>
                      <a:pt x="220" y="256"/>
                    </a:lnTo>
                    <a:lnTo>
                      <a:pt x="212" y="252"/>
                    </a:lnTo>
                    <a:lnTo>
                      <a:pt x="205" y="251"/>
                    </a:lnTo>
                    <a:lnTo>
                      <a:pt x="200" y="258"/>
                    </a:lnTo>
                    <a:lnTo>
                      <a:pt x="196" y="270"/>
                    </a:lnTo>
                    <a:lnTo>
                      <a:pt x="189" y="278"/>
                    </a:lnTo>
                    <a:lnTo>
                      <a:pt x="180" y="279"/>
                    </a:lnTo>
                    <a:lnTo>
                      <a:pt x="180" y="289"/>
                    </a:lnTo>
                    <a:lnTo>
                      <a:pt x="177" y="300"/>
                    </a:lnTo>
                    <a:lnTo>
                      <a:pt x="169" y="305"/>
                    </a:lnTo>
                    <a:lnTo>
                      <a:pt x="161" y="304"/>
                    </a:lnTo>
                    <a:lnTo>
                      <a:pt x="161" y="300"/>
                    </a:lnTo>
                    <a:lnTo>
                      <a:pt x="162" y="293"/>
                    </a:lnTo>
                    <a:lnTo>
                      <a:pt x="162" y="286"/>
                    </a:lnTo>
                    <a:lnTo>
                      <a:pt x="164" y="282"/>
                    </a:lnTo>
                    <a:lnTo>
                      <a:pt x="153" y="283"/>
                    </a:lnTo>
                    <a:lnTo>
                      <a:pt x="146" y="285"/>
                    </a:lnTo>
                    <a:lnTo>
                      <a:pt x="153" y="290"/>
                    </a:lnTo>
                    <a:lnTo>
                      <a:pt x="156" y="298"/>
                    </a:lnTo>
                    <a:lnTo>
                      <a:pt x="151" y="306"/>
                    </a:lnTo>
                    <a:lnTo>
                      <a:pt x="149" y="314"/>
                    </a:lnTo>
                    <a:lnTo>
                      <a:pt x="145" y="321"/>
                    </a:lnTo>
                    <a:lnTo>
                      <a:pt x="143" y="329"/>
                    </a:lnTo>
                    <a:lnTo>
                      <a:pt x="145" y="336"/>
                    </a:lnTo>
                    <a:lnTo>
                      <a:pt x="156" y="344"/>
                    </a:lnTo>
                    <a:lnTo>
                      <a:pt x="151" y="349"/>
                    </a:lnTo>
                    <a:lnTo>
                      <a:pt x="149" y="356"/>
                    </a:lnTo>
                    <a:lnTo>
                      <a:pt x="139" y="351"/>
                    </a:lnTo>
                    <a:lnTo>
                      <a:pt x="130" y="345"/>
                    </a:lnTo>
                    <a:lnTo>
                      <a:pt x="119" y="337"/>
                    </a:lnTo>
                    <a:lnTo>
                      <a:pt x="111" y="331"/>
                    </a:lnTo>
                    <a:lnTo>
                      <a:pt x="103" y="321"/>
                    </a:lnTo>
                    <a:lnTo>
                      <a:pt x="99" y="312"/>
                    </a:lnTo>
                    <a:lnTo>
                      <a:pt x="99" y="302"/>
                    </a:lnTo>
                    <a:lnTo>
                      <a:pt x="106" y="294"/>
                    </a:lnTo>
                    <a:lnTo>
                      <a:pt x="104" y="281"/>
                    </a:lnTo>
                    <a:lnTo>
                      <a:pt x="112" y="271"/>
                    </a:lnTo>
                    <a:lnTo>
                      <a:pt x="120" y="260"/>
                    </a:lnTo>
                    <a:lnTo>
                      <a:pt x="124" y="248"/>
                    </a:lnTo>
                    <a:lnTo>
                      <a:pt x="118" y="246"/>
                    </a:lnTo>
                    <a:lnTo>
                      <a:pt x="111" y="246"/>
                    </a:lnTo>
                    <a:lnTo>
                      <a:pt x="104" y="246"/>
                    </a:lnTo>
                    <a:lnTo>
                      <a:pt x="98" y="248"/>
                    </a:lnTo>
                    <a:lnTo>
                      <a:pt x="89" y="251"/>
                    </a:lnTo>
                    <a:lnTo>
                      <a:pt x="84" y="255"/>
                    </a:lnTo>
                    <a:lnTo>
                      <a:pt x="80" y="260"/>
                    </a:lnTo>
                    <a:lnTo>
                      <a:pt x="79" y="269"/>
                    </a:lnTo>
                    <a:lnTo>
                      <a:pt x="89" y="271"/>
                    </a:lnTo>
                    <a:lnTo>
                      <a:pt x="96" y="279"/>
                    </a:lnTo>
                    <a:lnTo>
                      <a:pt x="98" y="290"/>
                    </a:lnTo>
                    <a:lnTo>
                      <a:pt x="96" y="301"/>
                    </a:lnTo>
                    <a:lnTo>
                      <a:pt x="91" y="301"/>
                    </a:lnTo>
                    <a:lnTo>
                      <a:pt x="87" y="301"/>
                    </a:lnTo>
                    <a:lnTo>
                      <a:pt x="79" y="291"/>
                    </a:lnTo>
                    <a:lnTo>
                      <a:pt x="73" y="282"/>
                    </a:lnTo>
                    <a:lnTo>
                      <a:pt x="67" y="273"/>
                    </a:lnTo>
                    <a:lnTo>
                      <a:pt x="64" y="263"/>
                    </a:lnTo>
                    <a:lnTo>
                      <a:pt x="62" y="252"/>
                    </a:lnTo>
                    <a:lnTo>
                      <a:pt x="64" y="243"/>
                    </a:lnTo>
                    <a:lnTo>
                      <a:pt x="69" y="233"/>
                    </a:lnTo>
                    <a:lnTo>
                      <a:pt x="79" y="225"/>
                    </a:lnTo>
                    <a:lnTo>
                      <a:pt x="80" y="211"/>
                    </a:lnTo>
                    <a:lnTo>
                      <a:pt x="81" y="197"/>
                    </a:lnTo>
                    <a:lnTo>
                      <a:pt x="83" y="184"/>
                    </a:lnTo>
                    <a:lnTo>
                      <a:pt x="85" y="170"/>
                    </a:lnTo>
                    <a:lnTo>
                      <a:pt x="87" y="157"/>
                    </a:lnTo>
                    <a:lnTo>
                      <a:pt x="89" y="144"/>
                    </a:lnTo>
                    <a:lnTo>
                      <a:pt x="92" y="132"/>
                    </a:lnTo>
                    <a:lnTo>
                      <a:pt x="96" y="120"/>
                    </a:lnTo>
                    <a:lnTo>
                      <a:pt x="102" y="116"/>
                    </a:lnTo>
                    <a:lnTo>
                      <a:pt x="108" y="112"/>
                    </a:lnTo>
                    <a:lnTo>
                      <a:pt x="106" y="109"/>
                    </a:lnTo>
                    <a:lnTo>
                      <a:pt x="103" y="105"/>
                    </a:lnTo>
                    <a:lnTo>
                      <a:pt x="99" y="107"/>
                    </a:lnTo>
                    <a:lnTo>
                      <a:pt x="93" y="109"/>
                    </a:lnTo>
                    <a:lnTo>
                      <a:pt x="87" y="111"/>
                    </a:lnTo>
                    <a:lnTo>
                      <a:pt x="84" y="112"/>
                    </a:lnTo>
                    <a:lnTo>
                      <a:pt x="80" y="103"/>
                    </a:lnTo>
                    <a:lnTo>
                      <a:pt x="79" y="95"/>
                    </a:lnTo>
                    <a:lnTo>
                      <a:pt x="77" y="86"/>
                    </a:lnTo>
                    <a:lnTo>
                      <a:pt x="77" y="78"/>
                    </a:lnTo>
                    <a:lnTo>
                      <a:pt x="77" y="70"/>
                    </a:lnTo>
                    <a:lnTo>
                      <a:pt x="79" y="62"/>
                    </a:lnTo>
                    <a:lnTo>
                      <a:pt x="79" y="54"/>
                    </a:lnTo>
                    <a:lnTo>
                      <a:pt x="81" y="46"/>
                    </a:lnTo>
                    <a:lnTo>
                      <a:pt x="73" y="49"/>
                    </a:lnTo>
                    <a:lnTo>
                      <a:pt x="68" y="57"/>
                    </a:lnTo>
                    <a:lnTo>
                      <a:pt x="61" y="62"/>
                    </a:lnTo>
                    <a:lnTo>
                      <a:pt x="53" y="65"/>
                    </a:lnTo>
                    <a:lnTo>
                      <a:pt x="46" y="51"/>
                    </a:lnTo>
                    <a:lnTo>
                      <a:pt x="46" y="38"/>
                    </a:lnTo>
                    <a:lnTo>
                      <a:pt x="46" y="23"/>
                    </a:lnTo>
                    <a:lnTo>
                      <a:pt x="44" y="12"/>
                    </a:lnTo>
                    <a:lnTo>
                      <a:pt x="50" y="4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E6E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00" name="Freeform 448"/>
              <p:cNvSpPr>
                <a:spLocks/>
              </p:cNvSpPr>
              <p:nvPr/>
            </p:nvSpPr>
            <p:spPr bwMode="auto">
              <a:xfrm>
                <a:off x="1805" y="2824"/>
                <a:ext cx="22" cy="26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3"/>
                  </a:cxn>
                  <a:cxn ang="0">
                    <a:pos x="5" y="11"/>
                  </a:cxn>
                  <a:cxn ang="0">
                    <a:pos x="3" y="18"/>
                  </a:cxn>
                  <a:cxn ang="0">
                    <a:pos x="0" y="26"/>
                  </a:cxn>
                  <a:cxn ang="0">
                    <a:pos x="3" y="26"/>
                  </a:cxn>
                  <a:cxn ang="0">
                    <a:pos x="10" y="26"/>
                  </a:cxn>
                  <a:cxn ang="0">
                    <a:pos x="15" y="26"/>
                  </a:cxn>
                  <a:cxn ang="0">
                    <a:pos x="22" y="26"/>
                  </a:cxn>
                  <a:cxn ang="0">
                    <a:pos x="18" y="19"/>
                  </a:cxn>
                  <a:cxn ang="0">
                    <a:pos x="15" y="13"/>
                  </a:cxn>
                  <a:cxn ang="0">
                    <a:pos x="14" y="6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22" h="26">
                    <a:moveTo>
                      <a:pt x="16" y="0"/>
                    </a:moveTo>
                    <a:lnTo>
                      <a:pt x="8" y="3"/>
                    </a:lnTo>
                    <a:lnTo>
                      <a:pt x="5" y="11"/>
                    </a:lnTo>
                    <a:lnTo>
                      <a:pt x="3" y="18"/>
                    </a:lnTo>
                    <a:lnTo>
                      <a:pt x="0" y="26"/>
                    </a:lnTo>
                    <a:lnTo>
                      <a:pt x="3" y="26"/>
                    </a:lnTo>
                    <a:lnTo>
                      <a:pt x="10" y="26"/>
                    </a:lnTo>
                    <a:lnTo>
                      <a:pt x="15" y="26"/>
                    </a:lnTo>
                    <a:lnTo>
                      <a:pt x="22" y="26"/>
                    </a:lnTo>
                    <a:lnTo>
                      <a:pt x="18" y="19"/>
                    </a:lnTo>
                    <a:lnTo>
                      <a:pt x="15" y="13"/>
                    </a:lnTo>
                    <a:lnTo>
                      <a:pt x="14" y="6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01" name="Freeform 449"/>
              <p:cNvSpPr>
                <a:spLocks/>
              </p:cNvSpPr>
              <p:nvPr/>
            </p:nvSpPr>
            <p:spPr bwMode="auto">
              <a:xfrm>
                <a:off x="1727" y="2951"/>
                <a:ext cx="20" cy="60"/>
              </a:xfrm>
              <a:custGeom>
                <a:avLst/>
                <a:gdLst/>
                <a:ahLst/>
                <a:cxnLst>
                  <a:cxn ang="0">
                    <a:pos x="17" y="35"/>
                  </a:cxn>
                  <a:cxn ang="0">
                    <a:pos x="19" y="26"/>
                  </a:cxn>
                  <a:cxn ang="0">
                    <a:pos x="17" y="18"/>
                  </a:cxn>
                  <a:cxn ang="0">
                    <a:pos x="16" y="8"/>
                  </a:cxn>
                  <a:cxn ang="0">
                    <a:pos x="20" y="0"/>
                  </a:cxn>
                  <a:cxn ang="0">
                    <a:pos x="12" y="0"/>
                  </a:cxn>
                  <a:cxn ang="0">
                    <a:pos x="5" y="0"/>
                  </a:cxn>
                  <a:cxn ang="0">
                    <a:pos x="9" y="8"/>
                  </a:cxn>
                  <a:cxn ang="0">
                    <a:pos x="11" y="16"/>
                  </a:cxn>
                  <a:cxn ang="0">
                    <a:pos x="8" y="25"/>
                  </a:cxn>
                  <a:cxn ang="0">
                    <a:pos x="5" y="34"/>
                  </a:cxn>
                  <a:cxn ang="0">
                    <a:pos x="1" y="41"/>
                  </a:cxn>
                  <a:cxn ang="0">
                    <a:pos x="0" y="49"/>
                  </a:cxn>
                  <a:cxn ang="0">
                    <a:pos x="3" y="54"/>
                  </a:cxn>
                  <a:cxn ang="0">
                    <a:pos x="13" y="60"/>
                  </a:cxn>
                  <a:cxn ang="0">
                    <a:pos x="8" y="54"/>
                  </a:cxn>
                  <a:cxn ang="0">
                    <a:pos x="7" y="45"/>
                  </a:cxn>
                  <a:cxn ang="0">
                    <a:pos x="9" y="37"/>
                  </a:cxn>
                  <a:cxn ang="0">
                    <a:pos x="17" y="35"/>
                  </a:cxn>
                  <a:cxn ang="0">
                    <a:pos x="17" y="35"/>
                  </a:cxn>
                </a:cxnLst>
                <a:rect l="0" t="0" r="r" b="b"/>
                <a:pathLst>
                  <a:path w="20" h="60">
                    <a:moveTo>
                      <a:pt x="17" y="35"/>
                    </a:moveTo>
                    <a:lnTo>
                      <a:pt x="19" y="26"/>
                    </a:lnTo>
                    <a:lnTo>
                      <a:pt x="17" y="18"/>
                    </a:lnTo>
                    <a:lnTo>
                      <a:pt x="16" y="8"/>
                    </a:lnTo>
                    <a:lnTo>
                      <a:pt x="20" y="0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9" y="8"/>
                    </a:lnTo>
                    <a:lnTo>
                      <a:pt x="11" y="16"/>
                    </a:lnTo>
                    <a:lnTo>
                      <a:pt x="8" y="25"/>
                    </a:lnTo>
                    <a:lnTo>
                      <a:pt x="5" y="34"/>
                    </a:lnTo>
                    <a:lnTo>
                      <a:pt x="1" y="41"/>
                    </a:lnTo>
                    <a:lnTo>
                      <a:pt x="0" y="49"/>
                    </a:lnTo>
                    <a:lnTo>
                      <a:pt x="3" y="54"/>
                    </a:lnTo>
                    <a:lnTo>
                      <a:pt x="13" y="60"/>
                    </a:lnTo>
                    <a:lnTo>
                      <a:pt x="8" y="54"/>
                    </a:lnTo>
                    <a:lnTo>
                      <a:pt x="7" y="45"/>
                    </a:lnTo>
                    <a:lnTo>
                      <a:pt x="9" y="37"/>
                    </a:lnTo>
                    <a:lnTo>
                      <a:pt x="17" y="35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02" name="Freeform 450"/>
              <p:cNvSpPr>
                <a:spLocks/>
              </p:cNvSpPr>
              <p:nvPr/>
            </p:nvSpPr>
            <p:spPr bwMode="auto">
              <a:xfrm>
                <a:off x="1850" y="2726"/>
                <a:ext cx="29" cy="19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"/>
                  </a:cxn>
                  <a:cxn ang="0">
                    <a:pos x="24" y="7"/>
                  </a:cxn>
                  <a:cxn ang="0">
                    <a:pos x="27" y="12"/>
                  </a:cxn>
                  <a:cxn ang="0">
                    <a:pos x="29" y="18"/>
                  </a:cxn>
                  <a:cxn ang="0">
                    <a:pos x="23" y="19"/>
                  </a:cxn>
                  <a:cxn ang="0">
                    <a:pos x="17" y="19"/>
                  </a:cxn>
                  <a:cxn ang="0">
                    <a:pos x="10" y="16"/>
                  </a:cxn>
                  <a:cxn ang="0">
                    <a:pos x="5" y="15"/>
                  </a:cxn>
                  <a:cxn ang="0">
                    <a:pos x="0" y="11"/>
                  </a:cxn>
                  <a:cxn ang="0">
                    <a:pos x="0" y="7"/>
                  </a:cxn>
                  <a:cxn ang="0">
                    <a:pos x="2" y="3"/>
                  </a:cxn>
                  <a:cxn ang="0">
                    <a:pos x="12" y="3"/>
                  </a:cxn>
                  <a:cxn ang="0">
                    <a:pos x="16" y="0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29" h="19">
                    <a:moveTo>
                      <a:pt x="20" y="0"/>
                    </a:moveTo>
                    <a:lnTo>
                      <a:pt x="20" y="1"/>
                    </a:lnTo>
                    <a:lnTo>
                      <a:pt x="24" y="7"/>
                    </a:lnTo>
                    <a:lnTo>
                      <a:pt x="27" y="12"/>
                    </a:lnTo>
                    <a:lnTo>
                      <a:pt x="29" y="18"/>
                    </a:lnTo>
                    <a:lnTo>
                      <a:pt x="23" y="19"/>
                    </a:lnTo>
                    <a:lnTo>
                      <a:pt x="17" y="19"/>
                    </a:lnTo>
                    <a:lnTo>
                      <a:pt x="10" y="16"/>
                    </a:lnTo>
                    <a:lnTo>
                      <a:pt x="5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12" y="3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E6E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03" name="Freeform 451"/>
              <p:cNvSpPr>
                <a:spLocks/>
              </p:cNvSpPr>
              <p:nvPr/>
            </p:nvSpPr>
            <p:spPr bwMode="auto">
              <a:xfrm>
                <a:off x="1790" y="2779"/>
                <a:ext cx="10" cy="1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0" y="4"/>
                  </a:cxn>
                  <a:cxn ang="0">
                    <a:pos x="8" y="14"/>
                  </a:cxn>
                  <a:cxn ang="0">
                    <a:pos x="6" y="17"/>
                  </a:cxn>
                  <a:cxn ang="0">
                    <a:pos x="3" y="19"/>
                  </a:cxn>
                  <a:cxn ang="0">
                    <a:pos x="0" y="14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10" h="19">
                    <a:moveTo>
                      <a:pt x="3" y="0"/>
                    </a:moveTo>
                    <a:lnTo>
                      <a:pt x="10" y="4"/>
                    </a:lnTo>
                    <a:lnTo>
                      <a:pt x="8" y="14"/>
                    </a:lnTo>
                    <a:lnTo>
                      <a:pt x="6" y="17"/>
                    </a:lnTo>
                    <a:lnTo>
                      <a:pt x="3" y="19"/>
                    </a:lnTo>
                    <a:lnTo>
                      <a:pt x="0" y="14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6E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04" name="Freeform 452"/>
              <p:cNvSpPr>
                <a:spLocks/>
              </p:cNvSpPr>
              <p:nvPr/>
            </p:nvSpPr>
            <p:spPr bwMode="auto">
              <a:xfrm>
                <a:off x="1824" y="2781"/>
                <a:ext cx="9" cy="1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9" y="4"/>
                  </a:cxn>
                  <a:cxn ang="0">
                    <a:pos x="8" y="15"/>
                  </a:cxn>
                  <a:cxn ang="0">
                    <a:pos x="5" y="18"/>
                  </a:cxn>
                  <a:cxn ang="0">
                    <a:pos x="3" y="19"/>
                  </a:cxn>
                  <a:cxn ang="0">
                    <a:pos x="0" y="15"/>
                  </a:cxn>
                  <a:cxn ang="0">
                    <a:pos x="0" y="7"/>
                  </a:cxn>
                  <a:cxn ang="0">
                    <a:pos x="1" y="3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9" h="19">
                    <a:moveTo>
                      <a:pt x="3" y="0"/>
                    </a:moveTo>
                    <a:lnTo>
                      <a:pt x="9" y="4"/>
                    </a:lnTo>
                    <a:lnTo>
                      <a:pt x="8" y="15"/>
                    </a:lnTo>
                    <a:lnTo>
                      <a:pt x="5" y="18"/>
                    </a:lnTo>
                    <a:lnTo>
                      <a:pt x="3" y="19"/>
                    </a:lnTo>
                    <a:lnTo>
                      <a:pt x="0" y="15"/>
                    </a:lnTo>
                    <a:lnTo>
                      <a:pt x="0" y="7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6E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05" name="Freeform 453"/>
              <p:cNvSpPr>
                <a:spLocks/>
              </p:cNvSpPr>
              <p:nvPr/>
            </p:nvSpPr>
            <p:spPr bwMode="auto">
              <a:xfrm>
                <a:off x="1712" y="2788"/>
                <a:ext cx="9" cy="1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9" y="4"/>
                  </a:cxn>
                  <a:cxn ang="0">
                    <a:pos x="7" y="14"/>
                  </a:cxn>
                  <a:cxn ang="0">
                    <a:pos x="4" y="16"/>
                  </a:cxn>
                  <a:cxn ang="0">
                    <a:pos x="1" y="16"/>
                  </a:cxn>
                  <a:cxn ang="0">
                    <a:pos x="0" y="11"/>
                  </a:cxn>
                  <a:cxn ang="0">
                    <a:pos x="1" y="3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9" h="16">
                    <a:moveTo>
                      <a:pt x="4" y="0"/>
                    </a:moveTo>
                    <a:lnTo>
                      <a:pt x="9" y="4"/>
                    </a:lnTo>
                    <a:lnTo>
                      <a:pt x="7" y="14"/>
                    </a:lnTo>
                    <a:lnTo>
                      <a:pt x="4" y="16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06" name="Freeform 454"/>
              <p:cNvSpPr>
                <a:spLocks/>
              </p:cNvSpPr>
              <p:nvPr/>
            </p:nvSpPr>
            <p:spPr bwMode="auto">
              <a:xfrm>
                <a:off x="1713" y="2827"/>
                <a:ext cx="56" cy="8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1" y="8"/>
                  </a:cxn>
                  <a:cxn ang="0">
                    <a:pos x="8" y="18"/>
                  </a:cxn>
                  <a:cxn ang="0">
                    <a:pos x="8" y="26"/>
                  </a:cxn>
                  <a:cxn ang="0">
                    <a:pos x="18" y="35"/>
                  </a:cxn>
                  <a:cxn ang="0">
                    <a:pos x="12" y="43"/>
                  </a:cxn>
                  <a:cxn ang="0">
                    <a:pos x="14" y="51"/>
                  </a:cxn>
                  <a:cxn ang="0">
                    <a:pos x="17" y="57"/>
                  </a:cxn>
                  <a:cxn ang="0">
                    <a:pos x="25" y="64"/>
                  </a:cxn>
                  <a:cxn ang="0">
                    <a:pos x="33" y="68"/>
                  </a:cxn>
                  <a:cxn ang="0">
                    <a:pos x="41" y="72"/>
                  </a:cxn>
                  <a:cxn ang="0">
                    <a:pos x="48" y="76"/>
                  </a:cxn>
                  <a:cxn ang="0">
                    <a:pos x="56" y="81"/>
                  </a:cxn>
                  <a:cxn ang="0">
                    <a:pos x="44" y="81"/>
                  </a:cxn>
                  <a:cxn ang="0">
                    <a:pos x="34" y="80"/>
                  </a:cxn>
                  <a:cxn ang="0">
                    <a:pos x="25" y="80"/>
                  </a:cxn>
                  <a:cxn ang="0">
                    <a:pos x="18" y="88"/>
                  </a:cxn>
                  <a:cxn ang="0">
                    <a:pos x="8" y="80"/>
                  </a:cxn>
                  <a:cxn ang="0">
                    <a:pos x="4" y="72"/>
                  </a:cxn>
                  <a:cxn ang="0">
                    <a:pos x="0" y="62"/>
                  </a:cxn>
                  <a:cxn ang="0">
                    <a:pos x="0" y="54"/>
                  </a:cxn>
                  <a:cxn ang="0">
                    <a:pos x="0" y="43"/>
                  </a:cxn>
                  <a:cxn ang="0">
                    <a:pos x="2" y="34"/>
                  </a:cxn>
                  <a:cxn ang="0">
                    <a:pos x="2" y="26"/>
                  </a:cxn>
                  <a:cxn ang="0">
                    <a:pos x="3" y="19"/>
                  </a:cxn>
                  <a:cxn ang="0">
                    <a:pos x="4" y="12"/>
                  </a:cxn>
                  <a:cxn ang="0">
                    <a:pos x="6" y="6"/>
                  </a:cxn>
                  <a:cxn ang="0">
                    <a:pos x="8" y="0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56" h="88">
                    <a:moveTo>
                      <a:pt x="15" y="0"/>
                    </a:moveTo>
                    <a:lnTo>
                      <a:pt x="11" y="8"/>
                    </a:lnTo>
                    <a:lnTo>
                      <a:pt x="8" y="18"/>
                    </a:lnTo>
                    <a:lnTo>
                      <a:pt x="8" y="26"/>
                    </a:lnTo>
                    <a:lnTo>
                      <a:pt x="18" y="35"/>
                    </a:lnTo>
                    <a:lnTo>
                      <a:pt x="12" y="43"/>
                    </a:lnTo>
                    <a:lnTo>
                      <a:pt x="14" y="51"/>
                    </a:lnTo>
                    <a:lnTo>
                      <a:pt x="17" y="57"/>
                    </a:lnTo>
                    <a:lnTo>
                      <a:pt x="25" y="64"/>
                    </a:lnTo>
                    <a:lnTo>
                      <a:pt x="33" y="68"/>
                    </a:lnTo>
                    <a:lnTo>
                      <a:pt x="41" y="72"/>
                    </a:lnTo>
                    <a:lnTo>
                      <a:pt x="48" y="76"/>
                    </a:lnTo>
                    <a:lnTo>
                      <a:pt x="56" y="81"/>
                    </a:lnTo>
                    <a:lnTo>
                      <a:pt x="44" y="81"/>
                    </a:lnTo>
                    <a:lnTo>
                      <a:pt x="34" y="80"/>
                    </a:lnTo>
                    <a:lnTo>
                      <a:pt x="25" y="80"/>
                    </a:lnTo>
                    <a:lnTo>
                      <a:pt x="18" y="88"/>
                    </a:lnTo>
                    <a:lnTo>
                      <a:pt x="8" y="80"/>
                    </a:lnTo>
                    <a:lnTo>
                      <a:pt x="4" y="72"/>
                    </a:lnTo>
                    <a:lnTo>
                      <a:pt x="0" y="62"/>
                    </a:lnTo>
                    <a:lnTo>
                      <a:pt x="0" y="54"/>
                    </a:lnTo>
                    <a:lnTo>
                      <a:pt x="0" y="43"/>
                    </a:lnTo>
                    <a:lnTo>
                      <a:pt x="2" y="34"/>
                    </a:lnTo>
                    <a:lnTo>
                      <a:pt x="2" y="26"/>
                    </a:lnTo>
                    <a:lnTo>
                      <a:pt x="3" y="19"/>
                    </a:lnTo>
                    <a:lnTo>
                      <a:pt x="4" y="12"/>
                    </a:lnTo>
                    <a:lnTo>
                      <a:pt x="6" y="6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07" name="Freeform 455"/>
              <p:cNvSpPr>
                <a:spLocks/>
              </p:cNvSpPr>
              <p:nvPr/>
            </p:nvSpPr>
            <p:spPr bwMode="auto">
              <a:xfrm>
                <a:off x="1881" y="2849"/>
                <a:ext cx="12" cy="1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2" y="4"/>
                  </a:cxn>
                  <a:cxn ang="0">
                    <a:pos x="10" y="15"/>
                  </a:cxn>
                  <a:cxn ang="0">
                    <a:pos x="8" y="17"/>
                  </a:cxn>
                  <a:cxn ang="0">
                    <a:pos x="5" y="19"/>
                  </a:cxn>
                  <a:cxn ang="0">
                    <a:pos x="1" y="15"/>
                  </a:cxn>
                  <a:cxn ang="0">
                    <a:pos x="0" y="7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12" h="19">
                    <a:moveTo>
                      <a:pt x="5" y="0"/>
                    </a:moveTo>
                    <a:lnTo>
                      <a:pt x="12" y="4"/>
                    </a:lnTo>
                    <a:lnTo>
                      <a:pt x="10" y="15"/>
                    </a:lnTo>
                    <a:lnTo>
                      <a:pt x="8" y="17"/>
                    </a:lnTo>
                    <a:lnTo>
                      <a:pt x="5" y="19"/>
                    </a:lnTo>
                    <a:lnTo>
                      <a:pt x="1" y="15"/>
                    </a:lnTo>
                    <a:lnTo>
                      <a:pt x="0" y="7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6E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08" name="Freeform 456"/>
              <p:cNvSpPr>
                <a:spLocks/>
              </p:cNvSpPr>
              <p:nvPr/>
            </p:nvSpPr>
            <p:spPr bwMode="auto">
              <a:xfrm>
                <a:off x="1765" y="2853"/>
                <a:ext cx="8" cy="19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4"/>
                  </a:cxn>
                  <a:cxn ang="0">
                    <a:pos x="6" y="15"/>
                  </a:cxn>
                  <a:cxn ang="0">
                    <a:pos x="4" y="17"/>
                  </a:cxn>
                  <a:cxn ang="0">
                    <a:pos x="2" y="19"/>
                  </a:cxn>
                  <a:cxn ang="0">
                    <a:pos x="0" y="15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8" h="19">
                    <a:moveTo>
                      <a:pt x="1" y="0"/>
                    </a:moveTo>
                    <a:lnTo>
                      <a:pt x="8" y="4"/>
                    </a:lnTo>
                    <a:lnTo>
                      <a:pt x="6" y="15"/>
                    </a:lnTo>
                    <a:lnTo>
                      <a:pt x="4" y="17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6E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09" name="Freeform 457"/>
              <p:cNvSpPr>
                <a:spLocks/>
              </p:cNvSpPr>
              <p:nvPr/>
            </p:nvSpPr>
            <p:spPr bwMode="auto">
              <a:xfrm>
                <a:off x="1843" y="2862"/>
                <a:ext cx="31" cy="22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7"/>
                  </a:cxn>
                  <a:cxn ang="0">
                    <a:pos x="31" y="19"/>
                  </a:cxn>
                  <a:cxn ang="0">
                    <a:pos x="24" y="19"/>
                  </a:cxn>
                  <a:cxn ang="0">
                    <a:pos x="17" y="20"/>
                  </a:cxn>
                  <a:cxn ang="0">
                    <a:pos x="8" y="20"/>
                  </a:cxn>
                  <a:cxn ang="0">
                    <a:pos x="3" y="22"/>
                  </a:cxn>
                  <a:cxn ang="0">
                    <a:pos x="0" y="11"/>
                  </a:cxn>
                  <a:cxn ang="0">
                    <a:pos x="7" y="7"/>
                  </a:cxn>
                  <a:cxn ang="0">
                    <a:pos x="13" y="4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31" h="22">
                    <a:moveTo>
                      <a:pt x="21" y="0"/>
                    </a:moveTo>
                    <a:lnTo>
                      <a:pt x="27" y="7"/>
                    </a:lnTo>
                    <a:lnTo>
                      <a:pt x="31" y="19"/>
                    </a:lnTo>
                    <a:lnTo>
                      <a:pt x="24" y="19"/>
                    </a:lnTo>
                    <a:lnTo>
                      <a:pt x="17" y="20"/>
                    </a:lnTo>
                    <a:lnTo>
                      <a:pt x="8" y="20"/>
                    </a:lnTo>
                    <a:lnTo>
                      <a:pt x="3" y="22"/>
                    </a:lnTo>
                    <a:lnTo>
                      <a:pt x="0" y="11"/>
                    </a:lnTo>
                    <a:lnTo>
                      <a:pt x="7" y="7"/>
                    </a:lnTo>
                    <a:lnTo>
                      <a:pt x="13" y="4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6E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10" name="Freeform 458"/>
              <p:cNvSpPr>
                <a:spLocks/>
              </p:cNvSpPr>
              <p:nvPr/>
            </p:nvSpPr>
            <p:spPr bwMode="auto">
              <a:xfrm>
                <a:off x="1694" y="2911"/>
                <a:ext cx="17" cy="3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1" y="5"/>
                  </a:cxn>
                  <a:cxn ang="0">
                    <a:pos x="17" y="16"/>
                  </a:cxn>
                  <a:cxn ang="0">
                    <a:pos x="15" y="20"/>
                  </a:cxn>
                  <a:cxn ang="0">
                    <a:pos x="14" y="25"/>
                  </a:cxn>
                  <a:cxn ang="0">
                    <a:pos x="9" y="28"/>
                  </a:cxn>
                  <a:cxn ang="0">
                    <a:pos x="3" y="31"/>
                  </a:cxn>
                  <a:cxn ang="0">
                    <a:pos x="0" y="23"/>
                  </a:cxn>
                  <a:cxn ang="0">
                    <a:pos x="0" y="16"/>
                  </a:cxn>
                  <a:cxn ang="0">
                    <a:pos x="2" y="8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17" h="31">
                    <a:moveTo>
                      <a:pt x="3" y="0"/>
                    </a:moveTo>
                    <a:lnTo>
                      <a:pt x="11" y="5"/>
                    </a:lnTo>
                    <a:lnTo>
                      <a:pt x="17" y="16"/>
                    </a:lnTo>
                    <a:lnTo>
                      <a:pt x="15" y="20"/>
                    </a:lnTo>
                    <a:lnTo>
                      <a:pt x="14" y="25"/>
                    </a:lnTo>
                    <a:lnTo>
                      <a:pt x="9" y="28"/>
                    </a:lnTo>
                    <a:lnTo>
                      <a:pt x="3" y="31"/>
                    </a:lnTo>
                    <a:lnTo>
                      <a:pt x="0" y="23"/>
                    </a:lnTo>
                    <a:lnTo>
                      <a:pt x="0" y="16"/>
                    </a:lnTo>
                    <a:lnTo>
                      <a:pt x="2" y="8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11" name="Freeform 459"/>
              <p:cNvSpPr>
                <a:spLocks/>
              </p:cNvSpPr>
              <p:nvPr/>
            </p:nvSpPr>
            <p:spPr bwMode="auto">
              <a:xfrm>
                <a:off x="1750" y="2915"/>
                <a:ext cx="46" cy="19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39" y="9"/>
                  </a:cxn>
                  <a:cxn ang="0">
                    <a:pos x="28" y="16"/>
                  </a:cxn>
                  <a:cxn ang="0">
                    <a:pos x="15" y="17"/>
                  </a:cxn>
                  <a:cxn ang="0">
                    <a:pos x="4" y="19"/>
                  </a:cxn>
                  <a:cxn ang="0">
                    <a:pos x="1" y="13"/>
                  </a:cxn>
                  <a:cxn ang="0">
                    <a:pos x="0" y="8"/>
                  </a:cxn>
                  <a:cxn ang="0">
                    <a:pos x="11" y="15"/>
                  </a:cxn>
                  <a:cxn ang="0">
                    <a:pos x="23" y="13"/>
                  </a:cxn>
                  <a:cxn ang="0">
                    <a:pos x="33" y="7"/>
                  </a:cxn>
                  <a:cxn ang="0">
                    <a:pos x="46" y="0"/>
                  </a:cxn>
                  <a:cxn ang="0">
                    <a:pos x="46" y="0"/>
                  </a:cxn>
                </a:cxnLst>
                <a:rect l="0" t="0" r="r" b="b"/>
                <a:pathLst>
                  <a:path w="46" h="19">
                    <a:moveTo>
                      <a:pt x="46" y="0"/>
                    </a:moveTo>
                    <a:lnTo>
                      <a:pt x="39" y="9"/>
                    </a:lnTo>
                    <a:lnTo>
                      <a:pt x="28" y="16"/>
                    </a:lnTo>
                    <a:lnTo>
                      <a:pt x="15" y="17"/>
                    </a:lnTo>
                    <a:lnTo>
                      <a:pt x="4" y="19"/>
                    </a:lnTo>
                    <a:lnTo>
                      <a:pt x="1" y="13"/>
                    </a:lnTo>
                    <a:lnTo>
                      <a:pt x="0" y="8"/>
                    </a:lnTo>
                    <a:lnTo>
                      <a:pt x="11" y="15"/>
                    </a:lnTo>
                    <a:lnTo>
                      <a:pt x="23" y="13"/>
                    </a:lnTo>
                    <a:lnTo>
                      <a:pt x="33" y="7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12" name="Freeform 460"/>
              <p:cNvSpPr>
                <a:spLocks/>
              </p:cNvSpPr>
              <p:nvPr/>
            </p:nvSpPr>
            <p:spPr bwMode="auto">
              <a:xfrm>
                <a:off x="1827" y="2923"/>
                <a:ext cx="31" cy="2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2" y="0"/>
                  </a:cxn>
                  <a:cxn ang="0">
                    <a:pos x="19" y="1"/>
                  </a:cxn>
                  <a:cxn ang="0">
                    <a:pos x="24" y="4"/>
                  </a:cxn>
                  <a:cxn ang="0">
                    <a:pos x="31" y="7"/>
                  </a:cxn>
                  <a:cxn ang="0">
                    <a:pos x="27" y="15"/>
                  </a:cxn>
                  <a:cxn ang="0">
                    <a:pos x="19" y="24"/>
                  </a:cxn>
                  <a:cxn ang="0">
                    <a:pos x="12" y="27"/>
                  </a:cxn>
                  <a:cxn ang="0">
                    <a:pos x="8" y="27"/>
                  </a:cxn>
                  <a:cxn ang="0">
                    <a:pos x="2" y="24"/>
                  </a:cxn>
                  <a:cxn ang="0">
                    <a:pos x="0" y="19"/>
                  </a:cxn>
                  <a:cxn ang="0">
                    <a:pos x="8" y="16"/>
                  </a:cxn>
                  <a:cxn ang="0">
                    <a:pos x="8" y="9"/>
                  </a:cxn>
                  <a:cxn ang="0">
                    <a:pos x="5" y="1"/>
                  </a:cxn>
                  <a:cxn ang="0">
                    <a:pos x="9" y="0"/>
                  </a:cxn>
                  <a:cxn ang="0">
                    <a:pos x="9" y="0"/>
                  </a:cxn>
                </a:cxnLst>
                <a:rect l="0" t="0" r="r" b="b"/>
                <a:pathLst>
                  <a:path w="31" h="27">
                    <a:moveTo>
                      <a:pt x="9" y="0"/>
                    </a:moveTo>
                    <a:lnTo>
                      <a:pt x="12" y="0"/>
                    </a:lnTo>
                    <a:lnTo>
                      <a:pt x="19" y="1"/>
                    </a:lnTo>
                    <a:lnTo>
                      <a:pt x="24" y="4"/>
                    </a:lnTo>
                    <a:lnTo>
                      <a:pt x="31" y="7"/>
                    </a:lnTo>
                    <a:lnTo>
                      <a:pt x="27" y="15"/>
                    </a:lnTo>
                    <a:lnTo>
                      <a:pt x="19" y="24"/>
                    </a:lnTo>
                    <a:lnTo>
                      <a:pt x="12" y="27"/>
                    </a:lnTo>
                    <a:lnTo>
                      <a:pt x="8" y="27"/>
                    </a:lnTo>
                    <a:lnTo>
                      <a:pt x="2" y="24"/>
                    </a:lnTo>
                    <a:lnTo>
                      <a:pt x="0" y="19"/>
                    </a:lnTo>
                    <a:lnTo>
                      <a:pt x="8" y="16"/>
                    </a:lnTo>
                    <a:lnTo>
                      <a:pt x="8" y="9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13" name="Freeform 461"/>
              <p:cNvSpPr>
                <a:spLocks/>
              </p:cNvSpPr>
              <p:nvPr/>
            </p:nvSpPr>
            <p:spPr bwMode="auto">
              <a:xfrm>
                <a:off x="1757" y="2951"/>
                <a:ext cx="22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2"/>
                  </a:cxn>
                  <a:cxn ang="0">
                    <a:pos x="22" y="7"/>
                  </a:cxn>
                  <a:cxn ang="0">
                    <a:pos x="22" y="11"/>
                  </a:cxn>
                  <a:cxn ang="0">
                    <a:pos x="22" y="15"/>
                  </a:cxn>
                  <a:cxn ang="0">
                    <a:pos x="17" y="18"/>
                  </a:cxn>
                  <a:cxn ang="0">
                    <a:pos x="9" y="22"/>
                  </a:cxn>
                  <a:cxn ang="0">
                    <a:pos x="5" y="20"/>
                  </a:cxn>
                  <a:cxn ang="0">
                    <a:pos x="0" y="19"/>
                  </a:cxn>
                  <a:cxn ang="0">
                    <a:pos x="0" y="15"/>
                  </a:cxn>
                  <a:cxn ang="0">
                    <a:pos x="0" y="1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2" h="22">
                    <a:moveTo>
                      <a:pt x="0" y="0"/>
                    </a:moveTo>
                    <a:lnTo>
                      <a:pt x="13" y="2"/>
                    </a:lnTo>
                    <a:lnTo>
                      <a:pt x="22" y="7"/>
                    </a:lnTo>
                    <a:lnTo>
                      <a:pt x="22" y="11"/>
                    </a:lnTo>
                    <a:lnTo>
                      <a:pt x="22" y="15"/>
                    </a:lnTo>
                    <a:lnTo>
                      <a:pt x="17" y="18"/>
                    </a:lnTo>
                    <a:lnTo>
                      <a:pt x="9" y="22"/>
                    </a:lnTo>
                    <a:lnTo>
                      <a:pt x="5" y="20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14" name="Freeform 462"/>
              <p:cNvSpPr>
                <a:spLocks/>
              </p:cNvSpPr>
              <p:nvPr/>
            </p:nvSpPr>
            <p:spPr bwMode="auto">
              <a:xfrm>
                <a:off x="1788" y="2998"/>
                <a:ext cx="12" cy="1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9" y="0"/>
                  </a:cxn>
                  <a:cxn ang="0">
                    <a:pos x="12" y="5"/>
                  </a:cxn>
                  <a:cxn ang="0">
                    <a:pos x="10" y="10"/>
                  </a:cxn>
                  <a:cxn ang="0">
                    <a:pos x="10" y="15"/>
                  </a:cxn>
                  <a:cxn ang="0">
                    <a:pos x="8" y="18"/>
                  </a:cxn>
                  <a:cxn ang="0">
                    <a:pos x="5" y="19"/>
                  </a:cxn>
                  <a:cxn ang="0">
                    <a:pos x="1" y="17"/>
                  </a:cxn>
                  <a:cxn ang="0">
                    <a:pos x="0" y="9"/>
                  </a:cxn>
                  <a:cxn ang="0">
                    <a:pos x="1" y="3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12" h="19">
                    <a:moveTo>
                      <a:pt x="5" y="0"/>
                    </a:moveTo>
                    <a:lnTo>
                      <a:pt x="9" y="0"/>
                    </a:lnTo>
                    <a:lnTo>
                      <a:pt x="12" y="5"/>
                    </a:lnTo>
                    <a:lnTo>
                      <a:pt x="10" y="10"/>
                    </a:lnTo>
                    <a:lnTo>
                      <a:pt x="10" y="15"/>
                    </a:lnTo>
                    <a:lnTo>
                      <a:pt x="8" y="18"/>
                    </a:lnTo>
                    <a:lnTo>
                      <a:pt x="5" y="19"/>
                    </a:lnTo>
                    <a:lnTo>
                      <a:pt x="1" y="17"/>
                    </a:lnTo>
                    <a:lnTo>
                      <a:pt x="0" y="9"/>
                    </a:lnTo>
                    <a:lnTo>
                      <a:pt x="1" y="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6E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15" name="Freeform 463"/>
              <p:cNvSpPr>
                <a:spLocks/>
              </p:cNvSpPr>
              <p:nvPr/>
            </p:nvSpPr>
            <p:spPr bwMode="auto">
              <a:xfrm>
                <a:off x="1839" y="3004"/>
                <a:ext cx="11" cy="1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8" y="0"/>
                  </a:cxn>
                  <a:cxn ang="0">
                    <a:pos x="11" y="4"/>
                  </a:cxn>
                  <a:cxn ang="0">
                    <a:pos x="9" y="9"/>
                  </a:cxn>
                  <a:cxn ang="0">
                    <a:pos x="9" y="15"/>
                  </a:cxn>
                  <a:cxn ang="0">
                    <a:pos x="7" y="17"/>
                  </a:cxn>
                  <a:cxn ang="0">
                    <a:pos x="4" y="19"/>
                  </a:cxn>
                  <a:cxn ang="0">
                    <a:pos x="0" y="15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11" h="19">
                    <a:moveTo>
                      <a:pt x="4" y="0"/>
                    </a:moveTo>
                    <a:lnTo>
                      <a:pt x="8" y="0"/>
                    </a:lnTo>
                    <a:lnTo>
                      <a:pt x="11" y="4"/>
                    </a:lnTo>
                    <a:lnTo>
                      <a:pt x="9" y="9"/>
                    </a:lnTo>
                    <a:lnTo>
                      <a:pt x="9" y="15"/>
                    </a:lnTo>
                    <a:lnTo>
                      <a:pt x="7" y="17"/>
                    </a:lnTo>
                    <a:lnTo>
                      <a:pt x="4" y="19"/>
                    </a:lnTo>
                    <a:lnTo>
                      <a:pt x="0" y="15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6E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16" name="Freeform 464"/>
              <p:cNvSpPr>
                <a:spLocks/>
              </p:cNvSpPr>
              <p:nvPr/>
            </p:nvSpPr>
            <p:spPr bwMode="auto">
              <a:xfrm>
                <a:off x="1786" y="3054"/>
                <a:ext cx="14" cy="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1" y="4"/>
                  </a:cxn>
                  <a:cxn ang="0">
                    <a:pos x="12" y="8"/>
                  </a:cxn>
                  <a:cxn ang="0">
                    <a:pos x="14" y="13"/>
                  </a:cxn>
                  <a:cxn ang="0">
                    <a:pos x="8" y="25"/>
                  </a:cxn>
                  <a:cxn ang="0">
                    <a:pos x="2" y="36"/>
                  </a:cxn>
                  <a:cxn ang="0">
                    <a:pos x="2" y="27"/>
                  </a:cxn>
                  <a:cxn ang="0">
                    <a:pos x="2" y="17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36">
                    <a:moveTo>
                      <a:pt x="0" y="0"/>
                    </a:moveTo>
                    <a:lnTo>
                      <a:pt x="7" y="0"/>
                    </a:lnTo>
                    <a:lnTo>
                      <a:pt x="11" y="4"/>
                    </a:lnTo>
                    <a:lnTo>
                      <a:pt x="12" y="8"/>
                    </a:lnTo>
                    <a:lnTo>
                      <a:pt x="14" y="13"/>
                    </a:lnTo>
                    <a:lnTo>
                      <a:pt x="8" y="25"/>
                    </a:lnTo>
                    <a:lnTo>
                      <a:pt x="2" y="36"/>
                    </a:lnTo>
                    <a:lnTo>
                      <a:pt x="2" y="27"/>
                    </a:lnTo>
                    <a:lnTo>
                      <a:pt x="2" y="17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17" name="Freeform 465"/>
              <p:cNvSpPr>
                <a:spLocks/>
              </p:cNvSpPr>
              <p:nvPr/>
            </p:nvSpPr>
            <p:spPr bwMode="auto">
              <a:xfrm>
                <a:off x="1692" y="3082"/>
                <a:ext cx="2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4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1" y="4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18" name="Freeform 466"/>
              <p:cNvSpPr>
                <a:spLocks/>
              </p:cNvSpPr>
              <p:nvPr/>
            </p:nvSpPr>
            <p:spPr bwMode="auto">
              <a:xfrm>
                <a:off x="1623" y="2416"/>
                <a:ext cx="437" cy="202"/>
              </a:xfrm>
              <a:custGeom>
                <a:avLst/>
                <a:gdLst/>
                <a:ahLst/>
                <a:cxnLst>
                  <a:cxn ang="0">
                    <a:pos x="0" y="106"/>
                  </a:cxn>
                  <a:cxn ang="0">
                    <a:pos x="291" y="0"/>
                  </a:cxn>
                  <a:cxn ang="0">
                    <a:pos x="437" y="83"/>
                  </a:cxn>
                  <a:cxn ang="0">
                    <a:pos x="236" y="202"/>
                  </a:cxn>
                  <a:cxn ang="0">
                    <a:pos x="0" y="106"/>
                  </a:cxn>
                  <a:cxn ang="0">
                    <a:pos x="0" y="106"/>
                  </a:cxn>
                </a:cxnLst>
                <a:rect l="0" t="0" r="r" b="b"/>
                <a:pathLst>
                  <a:path w="437" h="202">
                    <a:moveTo>
                      <a:pt x="0" y="106"/>
                    </a:moveTo>
                    <a:lnTo>
                      <a:pt x="291" y="0"/>
                    </a:lnTo>
                    <a:lnTo>
                      <a:pt x="437" y="83"/>
                    </a:lnTo>
                    <a:lnTo>
                      <a:pt x="236" y="202"/>
                    </a:lnTo>
                    <a:lnTo>
                      <a:pt x="0" y="106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5C5C7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19" name="Freeform 467"/>
              <p:cNvSpPr>
                <a:spLocks/>
              </p:cNvSpPr>
              <p:nvPr/>
            </p:nvSpPr>
            <p:spPr bwMode="auto">
              <a:xfrm>
                <a:off x="1670" y="2432"/>
                <a:ext cx="359" cy="155"/>
              </a:xfrm>
              <a:custGeom>
                <a:avLst/>
                <a:gdLst/>
                <a:ahLst/>
                <a:cxnLst>
                  <a:cxn ang="0">
                    <a:pos x="262" y="8"/>
                  </a:cxn>
                  <a:cxn ang="0">
                    <a:pos x="286" y="19"/>
                  </a:cxn>
                  <a:cxn ang="0">
                    <a:pos x="283" y="34"/>
                  </a:cxn>
                  <a:cxn ang="0">
                    <a:pos x="305" y="30"/>
                  </a:cxn>
                  <a:cxn ang="0">
                    <a:pos x="318" y="40"/>
                  </a:cxn>
                  <a:cxn ang="0">
                    <a:pos x="341" y="40"/>
                  </a:cxn>
                  <a:cxn ang="0">
                    <a:pos x="359" y="59"/>
                  </a:cxn>
                  <a:cxn ang="0">
                    <a:pos x="336" y="85"/>
                  </a:cxn>
                  <a:cxn ang="0">
                    <a:pos x="308" y="105"/>
                  </a:cxn>
                  <a:cxn ang="0">
                    <a:pos x="281" y="115"/>
                  </a:cxn>
                  <a:cxn ang="0">
                    <a:pos x="255" y="129"/>
                  </a:cxn>
                  <a:cxn ang="0">
                    <a:pos x="223" y="139"/>
                  </a:cxn>
                  <a:cxn ang="0">
                    <a:pos x="190" y="155"/>
                  </a:cxn>
                  <a:cxn ang="0">
                    <a:pos x="165" y="146"/>
                  </a:cxn>
                  <a:cxn ang="0">
                    <a:pos x="155" y="144"/>
                  </a:cxn>
                  <a:cxn ang="0">
                    <a:pos x="132" y="147"/>
                  </a:cxn>
                  <a:cxn ang="0">
                    <a:pos x="142" y="138"/>
                  </a:cxn>
                  <a:cxn ang="0">
                    <a:pos x="153" y="125"/>
                  </a:cxn>
                  <a:cxn ang="0">
                    <a:pos x="134" y="127"/>
                  </a:cxn>
                  <a:cxn ang="0">
                    <a:pos x="109" y="117"/>
                  </a:cxn>
                  <a:cxn ang="0">
                    <a:pos x="87" y="117"/>
                  </a:cxn>
                  <a:cxn ang="0">
                    <a:pos x="104" y="129"/>
                  </a:cxn>
                  <a:cxn ang="0">
                    <a:pos x="123" y="143"/>
                  </a:cxn>
                  <a:cxn ang="0">
                    <a:pos x="108" y="148"/>
                  </a:cxn>
                  <a:cxn ang="0">
                    <a:pos x="95" y="146"/>
                  </a:cxn>
                  <a:cxn ang="0">
                    <a:pos x="60" y="120"/>
                  </a:cxn>
                  <a:cxn ang="0">
                    <a:pos x="24" y="103"/>
                  </a:cxn>
                  <a:cxn ang="0">
                    <a:pos x="7" y="90"/>
                  </a:cxn>
                  <a:cxn ang="0">
                    <a:pos x="34" y="84"/>
                  </a:cxn>
                  <a:cxn ang="0">
                    <a:pos x="54" y="61"/>
                  </a:cxn>
                  <a:cxn ang="0">
                    <a:pos x="80" y="46"/>
                  </a:cxn>
                  <a:cxn ang="0">
                    <a:pos x="74" y="66"/>
                  </a:cxn>
                  <a:cxn ang="0">
                    <a:pos x="61" y="84"/>
                  </a:cxn>
                  <a:cxn ang="0">
                    <a:pos x="82" y="73"/>
                  </a:cxn>
                  <a:cxn ang="0">
                    <a:pos x="104" y="63"/>
                  </a:cxn>
                  <a:cxn ang="0">
                    <a:pos x="134" y="49"/>
                  </a:cxn>
                  <a:cxn ang="0">
                    <a:pos x="163" y="34"/>
                  </a:cxn>
                  <a:cxn ang="0">
                    <a:pos x="182" y="27"/>
                  </a:cxn>
                  <a:cxn ang="0">
                    <a:pos x="194" y="40"/>
                  </a:cxn>
                  <a:cxn ang="0">
                    <a:pos x="203" y="24"/>
                  </a:cxn>
                  <a:cxn ang="0">
                    <a:pos x="220" y="19"/>
                  </a:cxn>
                  <a:cxn ang="0">
                    <a:pos x="232" y="3"/>
                  </a:cxn>
                </a:cxnLst>
                <a:rect l="0" t="0" r="r" b="b"/>
                <a:pathLst>
                  <a:path w="359" h="155">
                    <a:moveTo>
                      <a:pt x="238" y="0"/>
                    </a:moveTo>
                    <a:lnTo>
                      <a:pt x="250" y="1"/>
                    </a:lnTo>
                    <a:lnTo>
                      <a:pt x="262" y="8"/>
                    </a:lnTo>
                    <a:lnTo>
                      <a:pt x="274" y="14"/>
                    </a:lnTo>
                    <a:lnTo>
                      <a:pt x="287" y="15"/>
                    </a:lnTo>
                    <a:lnTo>
                      <a:pt x="286" y="19"/>
                    </a:lnTo>
                    <a:lnTo>
                      <a:pt x="285" y="26"/>
                    </a:lnTo>
                    <a:lnTo>
                      <a:pt x="283" y="31"/>
                    </a:lnTo>
                    <a:lnTo>
                      <a:pt x="283" y="34"/>
                    </a:lnTo>
                    <a:lnTo>
                      <a:pt x="287" y="32"/>
                    </a:lnTo>
                    <a:lnTo>
                      <a:pt x="297" y="31"/>
                    </a:lnTo>
                    <a:lnTo>
                      <a:pt x="305" y="30"/>
                    </a:lnTo>
                    <a:lnTo>
                      <a:pt x="312" y="28"/>
                    </a:lnTo>
                    <a:lnTo>
                      <a:pt x="313" y="36"/>
                    </a:lnTo>
                    <a:lnTo>
                      <a:pt x="318" y="40"/>
                    </a:lnTo>
                    <a:lnTo>
                      <a:pt x="325" y="40"/>
                    </a:lnTo>
                    <a:lnTo>
                      <a:pt x="335" y="42"/>
                    </a:lnTo>
                    <a:lnTo>
                      <a:pt x="341" y="40"/>
                    </a:lnTo>
                    <a:lnTo>
                      <a:pt x="348" y="43"/>
                    </a:lnTo>
                    <a:lnTo>
                      <a:pt x="355" y="49"/>
                    </a:lnTo>
                    <a:lnTo>
                      <a:pt x="359" y="59"/>
                    </a:lnTo>
                    <a:lnTo>
                      <a:pt x="352" y="66"/>
                    </a:lnTo>
                    <a:lnTo>
                      <a:pt x="345" y="76"/>
                    </a:lnTo>
                    <a:lnTo>
                      <a:pt x="336" y="85"/>
                    </a:lnTo>
                    <a:lnTo>
                      <a:pt x="328" y="94"/>
                    </a:lnTo>
                    <a:lnTo>
                      <a:pt x="317" y="101"/>
                    </a:lnTo>
                    <a:lnTo>
                      <a:pt x="308" y="105"/>
                    </a:lnTo>
                    <a:lnTo>
                      <a:pt x="297" y="107"/>
                    </a:lnTo>
                    <a:lnTo>
                      <a:pt x="287" y="105"/>
                    </a:lnTo>
                    <a:lnTo>
                      <a:pt x="281" y="115"/>
                    </a:lnTo>
                    <a:lnTo>
                      <a:pt x="274" y="123"/>
                    </a:lnTo>
                    <a:lnTo>
                      <a:pt x="265" y="125"/>
                    </a:lnTo>
                    <a:lnTo>
                      <a:pt x="255" y="129"/>
                    </a:lnTo>
                    <a:lnTo>
                      <a:pt x="243" y="131"/>
                    </a:lnTo>
                    <a:lnTo>
                      <a:pt x="234" y="134"/>
                    </a:lnTo>
                    <a:lnTo>
                      <a:pt x="223" y="139"/>
                    </a:lnTo>
                    <a:lnTo>
                      <a:pt x="216" y="148"/>
                    </a:lnTo>
                    <a:lnTo>
                      <a:pt x="203" y="155"/>
                    </a:lnTo>
                    <a:lnTo>
                      <a:pt x="190" y="155"/>
                    </a:lnTo>
                    <a:lnTo>
                      <a:pt x="178" y="152"/>
                    </a:lnTo>
                    <a:lnTo>
                      <a:pt x="166" y="155"/>
                    </a:lnTo>
                    <a:lnTo>
                      <a:pt x="165" y="146"/>
                    </a:lnTo>
                    <a:lnTo>
                      <a:pt x="162" y="142"/>
                    </a:lnTo>
                    <a:lnTo>
                      <a:pt x="158" y="140"/>
                    </a:lnTo>
                    <a:lnTo>
                      <a:pt x="155" y="144"/>
                    </a:lnTo>
                    <a:lnTo>
                      <a:pt x="145" y="150"/>
                    </a:lnTo>
                    <a:lnTo>
                      <a:pt x="136" y="155"/>
                    </a:lnTo>
                    <a:lnTo>
                      <a:pt x="132" y="147"/>
                    </a:lnTo>
                    <a:lnTo>
                      <a:pt x="132" y="143"/>
                    </a:lnTo>
                    <a:lnTo>
                      <a:pt x="136" y="139"/>
                    </a:lnTo>
                    <a:lnTo>
                      <a:pt x="142" y="138"/>
                    </a:lnTo>
                    <a:lnTo>
                      <a:pt x="146" y="134"/>
                    </a:lnTo>
                    <a:lnTo>
                      <a:pt x="150" y="131"/>
                    </a:lnTo>
                    <a:lnTo>
                      <a:pt x="153" y="125"/>
                    </a:lnTo>
                    <a:lnTo>
                      <a:pt x="151" y="120"/>
                    </a:lnTo>
                    <a:lnTo>
                      <a:pt x="142" y="125"/>
                    </a:lnTo>
                    <a:lnTo>
                      <a:pt x="134" y="127"/>
                    </a:lnTo>
                    <a:lnTo>
                      <a:pt x="126" y="125"/>
                    </a:lnTo>
                    <a:lnTo>
                      <a:pt x="118" y="123"/>
                    </a:lnTo>
                    <a:lnTo>
                      <a:pt x="109" y="117"/>
                    </a:lnTo>
                    <a:lnTo>
                      <a:pt x="101" y="113"/>
                    </a:lnTo>
                    <a:lnTo>
                      <a:pt x="93" y="113"/>
                    </a:lnTo>
                    <a:lnTo>
                      <a:pt x="87" y="117"/>
                    </a:lnTo>
                    <a:lnTo>
                      <a:pt x="89" y="121"/>
                    </a:lnTo>
                    <a:lnTo>
                      <a:pt x="96" y="125"/>
                    </a:lnTo>
                    <a:lnTo>
                      <a:pt x="104" y="129"/>
                    </a:lnTo>
                    <a:lnTo>
                      <a:pt x="113" y="135"/>
                    </a:lnTo>
                    <a:lnTo>
                      <a:pt x="120" y="139"/>
                    </a:lnTo>
                    <a:lnTo>
                      <a:pt x="123" y="143"/>
                    </a:lnTo>
                    <a:lnTo>
                      <a:pt x="122" y="147"/>
                    </a:lnTo>
                    <a:lnTo>
                      <a:pt x="113" y="151"/>
                    </a:lnTo>
                    <a:lnTo>
                      <a:pt x="108" y="148"/>
                    </a:lnTo>
                    <a:lnTo>
                      <a:pt x="103" y="147"/>
                    </a:lnTo>
                    <a:lnTo>
                      <a:pt x="96" y="146"/>
                    </a:lnTo>
                    <a:lnTo>
                      <a:pt x="95" y="146"/>
                    </a:lnTo>
                    <a:lnTo>
                      <a:pt x="82" y="136"/>
                    </a:lnTo>
                    <a:lnTo>
                      <a:pt x="72" y="128"/>
                    </a:lnTo>
                    <a:lnTo>
                      <a:pt x="60" y="120"/>
                    </a:lnTo>
                    <a:lnTo>
                      <a:pt x="49" y="115"/>
                    </a:lnTo>
                    <a:lnTo>
                      <a:pt x="37" y="107"/>
                    </a:lnTo>
                    <a:lnTo>
                      <a:pt x="24" y="103"/>
                    </a:lnTo>
                    <a:lnTo>
                      <a:pt x="12" y="97"/>
                    </a:lnTo>
                    <a:lnTo>
                      <a:pt x="0" y="96"/>
                    </a:lnTo>
                    <a:lnTo>
                      <a:pt x="7" y="90"/>
                    </a:lnTo>
                    <a:lnTo>
                      <a:pt x="15" y="86"/>
                    </a:lnTo>
                    <a:lnTo>
                      <a:pt x="24" y="86"/>
                    </a:lnTo>
                    <a:lnTo>
                      <a:pt x="34" y="84"/>
                    </a:lnTo>
                    <a:lnTo>
                      <a:pt x="41" y="77"/>
                    </a:lnTo>
                    <a:lnTo>
                      <a:pt x="49" y="70"/>
                    </a:lnTo>
                    <a:lnTo>
                      <a:pt x="54" y="61"/>
                    </a:lnTo>
                    <a:lnTo>
                      <a:pt x="62" y="54"/>
                    </a:lnTo>
                    <a:lnTo>
                      <a:pt x="70" y="47"/>
                    </a:lnTo>
                    <a:lnTo>
                      <a:pt x="80" y="46"/>
                    </a:lnTo>
                    <a:lnTo>
                      <a:pt x="80" y="54"/>
                    </a:lnTo>
                    <a:lnTo>
                      <a:pt x="80" y="62"/>
                    </a:lnTo>
                    <a:lnTo>
                      <a:pt x="74" y="66"/>
                    </a:lnTo>
                    <a:lnTo>
                      <a:pt x="69" y="73"/>
                    </a:lnTo>
                    <a:lnTo>
                      <a:pt x="62" y="78"/>
                    </a:lnTo>
                    <a:lnTo>
                      <a:pt x="61" y="84"/>
                    </a:lnTo>
                    <a:lnTo>
                      <a:pt x="68" y="80"/>
                    </a:lnTo>
                    <a:lnTo>
                      <a:pt x="74" y="77"/>
                    </a:lnTo>
                    <a:lnTo>
                      <a:pt x="82" y="73"/>
                    </a:lnTo>
                    <a:lnTo>
                      <a:pt x="91" y="70"/>
                    </a:lnTo>
                    <a:lnTo>
                      <a:pt x="97" y="66"/>
                    </a:lnTo>
                    <a:lnTo>
                      <a:pt x="104" y="63"/>
                    </a:lnTo>
                    <a:lnTo>
                      <a:pt x="112" y="59"/>
                    </a:lnTo>
                    <a:lnTo>
                      <a:pt x="120" y="57"/>
                    </a:lnTo>
                    <a:lnTo>
                      <a:pt x="134" y="49"/>
                    </a:lnTo>
                    <a:lnTo>
                      <a:pt x="149" y="42"/>
                    </a:lnTo>
                    <a:lnTo>
                      <a:pt x="155" y="38"/>
                    </a:lnTo>
                    <a:lnTo>
                      <a:pt x="163" y="34"/>
                    </a:lnTo>
                    <a:lnTo>
                      <a:pt x="171" y="30"/>
                    </a:lnTo>
                    <a:lnTo>
                      <a:pt x="180" y="27"/>
                    </a:lnTo>
                    <a:lnTo>
                      <a:pt x="182" y="27"/>
                    </a:lnTo>
                    <a:lnTo>
                      <a:pt x="188" y="31"/>
                    </a:lnTo>
                    <a:lnTo>
                      <a:pt x="192" y="35"/>
                    </a:lnTo>
                    <a:lnTo>
                      <a:pt x="194" y="40"/>
                    </a:lnTo>
                    <a:lnTo>
                      <a:pt x="194" y="32"/>
                    </a:lnTo>
                    <a:lnTo>
                      <a:pt x="198" y="28"/>
                    </a:lnTo>
                    <a:lnTo>
                      <a:pt x="203" y="24"/>
                    </a:lnTo>
                    <a:lnTo>
                      <a:pt x="209" y="24"/>
                    </a:lnTo>
                    <a:lnTo>
                      <a:pt x="215" y="22"/>
                    </a:lnTo>
                    <a:lnTo>
                      <a:pt x="220" y="19"/>
                    </a:lnTo>
                    <a:lnTo>
                      <a:pt x="223" y="14"/>
                    </a:lnTo>
                    <a:lnTo>
                      <a:pt x="225" y="7"/>
                    </a:lnTo>
                    <a:lnTo>
                      <a:pt x="232" y="3"/>
                    </a:lnTo>
                    <a:lnTo>
                      <a:pt x="238" y="0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8A8A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20" name="Freeform 468"/>
              <p:cNvSpPr>
                <a:spLocks/>
              </p:cNvSpPr>
              <p:nvPr/>
            </p:nvSpPr>
            <p:spPr bwMode="auto">
              <a:xfrm>
                <a:off x="1943" y="2456"/>
                <a:ext cx="5" cy="7"/>
              </a:xfrm>
              <a:custGeom>
                <a:avLst/>
                <a:gdLst/>
                <a:ahLst/>
                <a:cxnLst>
                  <a:cxn ang="0">
                    <a:pos x="5" y="7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2" y="7"/>
                  </a:cxn>
                  <a:cxn ang="0">
                    <a:pos x="5" y="7"/>
                  </a:cxn>
                  <a:cxn ang="0">
                    <a:pos x="5" y="7"/>
                  </a:cxn>
                </a:cxnLst>
                <a:rect l="0" t="0" r="r" b="b"/>
                <a:pathLst>
                  <a:path w="5" h="7">
                    <a:moveTo>
                      <a:pt x="5" y="7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21" name="Freeform 469"/>
              <p:cNvSpPr>
                <a:spLocks/>
              </p:cNvSpPr>
              <p:nvPr/>
            </p:nvSpPr>
            <p:spPr bwMode="auto">
              <a:xfrm>
                <a:off x="1850" y="2471"/>
                <a:ext cx="55" cy="72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8" y="15"/>
                  </a:cxn>
                  <a:cxn ang="0">
                    <a:pos x="0" y="28"/>
                  </a:cxn>
                  <a:cxn ang="0">
                    <a:pos x="9" y="30"/>
                  </a:cxn>
                  <a:cxn ang="0">
                    <a:pos x="20" y="32"/>
                  </a:cxn>
                  <a:cxn ang="0">
                    <a:pos x="23" y="34"/>
                  </a:cxn>
                  <a:cxn ang="0">
                    <a:pos x="23" y="38"/>
                  </a:cxn>
                  <a:cxn ang="0">
                    <a:pos x="20" y="42"/>
                  </a:cxn>
                  <a:cxn ang="0">
                    <a:pos x="14" y="51"/>
                  </a:cxn>
                  <a:cxn ang="0">
                    <a:pos x="10" y="58"/>
                  </a:cxn>
                  <a:cxn ang="0">
                    <a:pos x="10" y="64"/>
                  </a:cxn>
                  <a:cxn ang="0">
                    <a:pos x="12" y="66"/>
                  </a:cxn>
                  <a:cxn ang="0">
                    <a:pos x="18" y="69"/>
                  </a:cxn>
                  <a:cxn ang="0">
                    <a:pos x="24" y="69"/>
                  </a:cxn>
                  <a:cxn ang="0">
                    <a:pos x="31" y="70"/>
                  </a:cxn>
                  <a:cxn ang="0">
                    <a:pos x="37" y="70"/>
                  </a:cxn>
                  <a:cxn ang="0">
                    <a:pos x="43" y="72"/>
                  </a:cxn>
                  <a:cxn ang="0">
                    <a:pos x="33" y="68"/>
                  </a:cxn>
                  <a:cxn ang="0">
                    <a:pos x="29" y="62"/>
                  </a:cxn>
                  <a:cxn ang="0">
                    <a:pos x="28" y="55"/>
                  </a:cxn>
                  <a:cxn ang="0">
                    <a:pos x="29" y="50"/>
                  </a:cxn>
                  <a:cxn ang="0">
                    <a:pos x="32" y="43"/>
                  </a:cxn>
                  <a:cxn ang="0">
                    <a:pos x="36" y="41"/>
                  </a:cxn>
                  <a:cxn ang="0">
                    <a:pos x="43" y="42"/>
                  </a:cxn>
                  <a:cxn ang="0">
                    <a:pos x="51" y="47"/>
                  </a:cxn>
                  <a:cxn ang="0">
                    <a:pos x="52" y="43"/>
                  </a:cxn>
                  <a:cxn ang="0">
                    <a:pos x="55" y="41"/>
                  </a:cxn>
                  <a:cxn ang="0">
                    <a:pos x="47" y="38"/>
                  </a:cxn>
                  <a:cxn ang="0">
                    <a:pos x="43" y="35"/>
                  </a:cxn>
                  <a:cxn ang="0">
                    <a:pos x="40" y="30"/>
                  </a:cxn>
                  <a:cxn ang="0">
                    <a:pos x="40" y="26"/>
                  </a:cxn>
                  <a:cxn ang="0">
                    <a:pos x="43" y="12"/>
                  </a:cxn>
                  <a:cxn ang="0">
                    <a:pos x="45" y="4"/>
                  </a:cxn>
                  <a:cxn ang="0">
                    <a:pos x="36" y="0"/>
                  </a:cxn>
                  <a:cxn ang="0">
                    <a:pos x="31" y="1"/>
                  </a:cxn>
                  <a:cxn ang="0">
                    <a:pos x="29" y="6"/>
                  </a:cxn>
                  <a:cxn ang="0">
                    <a:pos x="29" y="14"/>
                  </a:cxn>
                  <a:cxn ang="0">
                    <a:pos x="28" y="19"/>
                  </a:cxn>
                  <a:cxn ang="0">
                    <a:pos x="28" y="23"/>
                  </a:cxn>
                  <a:cxn ang="0">
                    <a:pos x="24" y="24"/>
                  </a:cxn>
                  <a:cxn ang="0">
                    <a:pos x="17" y="23"/>
                  </a:cxn>
                  <a:cxn ang="0">
                    <a:pos x="16" y="18"/>
                  </a:cxn>
                  <a:cxn ang="0">
                    <a:pos x="16" y="11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4" y="4"/>
                  </a:cxn>
                </a:cxnLst>
                <a:rect l="0" t="0" r="r" b="b"/>
                <a:pathLst>
                  <a:path w="55" h="72">
                    <a:moveTo>
                      <a:pt x="14" y="4"/>
                    </a:moveTo>
                    <a:lnTo>
                      <a:pt x="8" y="15"/>
                    </a:lnTo>
                    <a:lnTo>
                      <a:pt x="0" y="28"/>
                    </a:lnTo>
                    <a:lnTo>
                      <a:pt x="9" y="30"/>
                    </a:lnTo>
                    <a:lnTo>
                      <a:pt x="20" y="32"/>
                    </a:lnTo>
                    <a:lnTo>
                      <a:pt x="23" y="34"/>
                    </a:lnTo>
                    <a:lnTo>
                      <a:pt x="23" y="38"/>
                    </a:lnTo>
                    <a:lnTo>
                      <a:pt x="20" y="42"/>
                    </a:lnTo>
                    <a:lnTo>
                      <a:pt x="14" y="51"/>
                    </a:lnTo>
                    <a:lnTo>
                      <a:pt x="10" y="58"/>
                    </a:lnTo>
                    <a:lnTo>
                      <a:pt x="10" y="64"/>
                    </a:lnTo>
                    <a:lnTo>
                      <a:pt x="12" y="66"/>
                    </a:lnTo>
                    <a:lnTo>
                      <a:pt x="18" y="69"/>
                    </a:lnTo>
                    <a:lnTo>
                      <a:pt x="24" y="69"/>
                    </a:lnTo>
                    <a:lnTo>
                      <a:pt x="31" y="70"/>
                    </a:lnTo>
                    <a:lnTo>
                      <a:pt x="37" y="70"/>
                    </a:lnTo>
                    <a:lnTo>
                      <a:pt x="43" y="72"/>
                    </a:lnTo>
                    <a:lnTo>
                      <a:pt x="33" y="68"/>
                    </a:lnTo>
                    <a:lnTo>
                      <a:pt x="29" y="62"/>
                    </a:lnTo>
                    <a:lnTo>
                      <a:pt x="28" y="55"/>
                    </a:lnTo>
                    <a:lnTo>
                      <a:pt x="29" y="50"/>
                    </a:lnTo>
                    <a:lnTo>
                      <a:pt x="32" y="43"/>
                    </a:lnTo>
                    <a:lnTo>
                      <a:pt x="36" y="41"/>
                    </a:lnTo>
                    <a:lnTo>
                      <a:pt x="43" y="42"/>
                    </a:lnTo>
                    <a:lnTo>
                      <a:pt x="51" y="47"/>
                    </a:lnTo>
                    <a:lnTo>
                      <a:pt x="52" y="43"/>
                    </a:lnTo>
                    <a:lnTo>
                      <a:pt x="55" y="41"/>
                    </a:lnTo>
                    <a:lnTo>
                      <a:pt x="47" y="38"/>
                    </a:lnTo>
                    <a:lnTo>
                      <a:pt x="43" y="35"/>
                    </a:lnTo>
                    <a:lnTo>
                      <a:pt x="40" y="30"/>
                    </a:lnTo>
                    <a:lnTo>
                      <a:pt x="40" y="26"/>
                    </a:lnTo>
                    <a:lnTo>
                      <a:pt x="43" y="12"/>
                    </a:lnTo>
                    <a:lnTo>
                      <a:pt x="45" y="4"/>
                    </a:lnTo>
                    <a:lnTo>
                      <a:pt x="36" y="0"/>
                    </a:lnTo>
                    <a:lnTo>
                      <a:pt x="31" y="1"/>
                    </a:lnTo>
                    <a:lnTo>
                      <a:pt x="29" y="6"/>
                    </a:lnTo>
                    <a:lnTo>
                      <a:pt x="29" y="14"/>
                    </a:lnTo>
                    <a:lnTo>
                      <a:pt x="28" y="19"/>
                    </a:lnTo>
                    <a:lnTo>
                      <a:pt x="28" y="23"/>
                    </a:lnTo>
                    <a:lnTo>
                      <a:pt x="24" y="24"/>
                    </a:lnTo>
                    <a:lnTo>
                      <a:pt x="17" y="23"/>
                    </a:lnTo>
                    <a:lnTo>
                      <a:pt x="16" y="18"/>
                    </a:lnTo>
                    <a:lnTo>
                      <a:pt x="16" y="11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22" name="Freeform 470"/>
              <p:cNvSpPr>
                <a:spLocks/>
              </p:cNvSpPr>
              <p:nvPr/>
            </p:nvSpPr>
            <p:spPr bwMode="auto">
              <a:xfrm>
                <a:off x="1912" y="2450"/>
                <a:ext cx="6" cy="9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0"/>
                  </a:cxn>
                  <a:cxn ang="0">
                    <a:pos x="6" y="6"/>
                  </a:cxn>
                  <a:cxn ang="0">
                    <a:pos x="5" y="8"/>
                  </a:cxn>
                  <a:cxn ang="0">
                    <a:pos x="4" y="9"/>
                  </a:cxn>
                  <a:cxn ang="0">
                    <a:pos x="1" y="6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6" h="9">
                    <a:moveTo>
                      <a:pt x="0" y="1"/>
                    </a:moveTo>
                    <a:lnTo>
                      <a:pt x="5" y="0"/>
                    </a:lnTo>
                    <a:lnTo>
                      <a:pt x="6" y="6"/>
                    </a:lnTo>
                    <a:lnTo>
                      <a:pt x="5" y="8"/>
                    </a:lnTo>
                    <a:lnTo>
                      <a:pt x="4" y="9"/>
                    </a:lnTo>
                    <a:lnTo>
                      <a:pt x="1" y="6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23" name="Freeform 471"/>
              <p:cNvSpPr>
                <a:spLocks/>
              </p:cNvSpPr>
              <p:nvPr/>
            </p:nvSpPr>
            <p:spPr bwMode="auto">
              <a:xfrm>
                <a:off x="1922" y="2475"/>
                <a:ext cx="19" cy="3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3" y="2"/>
                  </a:cxn>
                  <a:cxn ang="0">
                    <a:pos x="19" y="7"/>
                  </a:cxn>
                  <a:cxn ang="0">
                    <a:pos x="13" y="14"/>
                  </a:cxn>
                  <a:cxn ang="0">
                    <a:pos x="10" y="22"/>
                  </a:cxn>
                  <a:cxn ang="0">
                    <a:pos x="7" y="28"/>
                  </a:cxn>
                  <a:cxn ang="0">
                    <a:pos x="0" y="37"/>
                  </a:cxn>
                  <a:cxn ang="0">
                    <a:pos x="0" y="26"/>
                  </a:cxn>
                  <a:cxn ang="0">
                    <a:pos x="3" y="16"/>
                  </a:cxn>
                  <a:cxn ang="0">
                    <a:pos x="6" y="7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19" h="37">
                    <a:moveTo>
                      <a:pt x="10" y="0"/>
                    </a:moveTo>
                    <a:lnTo>
                      <a:pt x="13" y="2"/>
                    </a:lnTo>
                    <a:lnTo>
                      <a:pt x="19" y="7"/>
                    </a:lnTo>
                    <a:lnTo>
                      <a:pt x="13" y="14"/>
                    </a:lnTo>
                    <a:lnTo>
                      <a:pt x="10" y="22"/>
                    </a:lnTo>
                    <a:lnTo>
                      <a:pt x="7" y="28"/>
                    </a:lnTo>
                    <a:lnTo>
                      <a:pt x="0" y="37"/>
                    </a:lnTo>
                    <a:lnTo>
                      <a:pt x="0" y="26"/>
                    </a:lnTo>
                    <a:lnTo>
                      <a:pt x="3" y="16"/>
                    </a:lnTo>
                    <a:lnTo>
                      <a:pt x="6" y="7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24" name="Freeform 472"/>
              <p:cNvSpPr>
                <a:spLocks/>
              </p:cNvSpPr>
              <p:nvPr/>
            </p:nvSpPr>
            <p:spPr bwMode="auto">
              <a:xfrm>
                <a:off x="1941" y="2485"/>
                <a:ext cx="66" cy="36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47" y="1"/>
                  </a:cxn>
                  <a:cxn ang="0">
                    <a:pos x="54" y="4"/>
                  </a:cxn>
                  <a:cxn ang="0">
                    <a:pos x="61" y="5"/>
                  </a:cxn>
                  <a:cxn ang="0">
                    <a:pos x="66" y="6"/>
                  </a:cxn>
                  <a:cxn ang="0">
                    <a:pos x="61" y="14"/>
                  </a:cxn>
                  <a:cxn ang="0">
                    <a:pos x="56" y="23"/>
                  </a:cxn>
                  <a:cxn ang="0">
                    <a:pos x="47" y="27"/>
                  </a:cxn>
                  <a:cxn ang="0">
                    <a:pos x="39" y="32"/>
                  </a:cxn>
                  <a:cxn ang="0">
                    <a:pos x="29" y="35"/>
                  </a:cxn>
                  <a:cxn ang="0">
                    <a:pos x="19" y="36"/>
                  </a:cxn>
                  <a:cxn ang="0">
                    <a:pos x="8" y="36"/>
                  </a:cxn>
                  <a:cxn ang="0">
                    <a:pos x="0" y="36"/>
                  </a:cxn>
                  <a:cxn ang="0">
                    <a:pos x="3" y="29"/>
                  </a:cxn>
                  <a:cxn ang="0">
                    <a:pos x="7" y="28"/>
                  </a:cxn>
                  <a:cxn ang="0">
                    <a:pos x="12" y="27"/>
                  </a:cxn>
                  <a:cxn ang="0">
                    <a:pos x="19" y="29"/>
                  </a:cxn>
                  <a:cxn ang="0">
                    <a:pos x="23" y="28"/>
                  </a:cxn>
                  <a:cxn ang="0">
                    <a:pos x="27" y="28"/>
                  </a:cxn>
                  <a:cxn ang="0">
                    <a:pos x="27" y="21"/>
                  </a:cxn>
                  <a:cxn ang="0">
                    <a:pos x="26" y="12"/>
                  </a:cxn>
                  <a:cxn ang="0">
                    <a:pos x="37" y="5"/>
                  </a:cxn>
                  <a:cxn ang="0">
                    <a:pos x="45" y="0"/>
                  </a:cxn>
                  <a:cxn ang="0">
                    <a:pos x="45" y="0"/>
                  </a:cxn>
                </a:cxnLst>
                <a:rect l="0" t="0" r="r" b="b"/>
                <a:pathLst>
                  <a:path w="66" h="36">
                    <a:moveTo>
                      <a:pt x="45" y="0"/>
                    </a:moveTo>
                    <a:lnTo>
                      <a:pt x="47" y="1"/>
                    </a:lnTo>
                    <a:lnTo>
                      <a:pt x="54" y="4"/>
                    </a:lnTo>
                    <a:lnTo>
                      <a:pt x="61" y="5"/>
                    </a:lnTo>
                    <a:lnTo>
                      <a:pt x="66" y="6"/>
                    </a:lnTo>
                    <a:lnTo>
                      <a:pt x="61" y="14"/>
                    </a:lnTo>
                    <a:lnTo>
                      <a:pt x="56" y="23"/>
                    </a:lnTo>
                    <a:lnTo>
                      <a:pt x="47" y="27"/>
                    </a:lnTo>
                    <a:lnTo>
                      <a:pt x="39" y="32"/>
                    </a:lnTo>
                    <a:lnTo>
                      <a:pt x="29" y="35"/>
                    </a:lnTo>
                    <a:lnTo>
                      <a:pt x="19" y="36"/>
                    </a:lnTo>
                    <a:lnTo>
                      <a:pt x="8" y="36"/>
                    </a:lnTo>
                    <a:lnTo>
                      <a:pt x="0" y="36"/>
                    </a:lnTo>
                    <a:lnTo>
                      <a:pt x="3" y="29"/>
                    </a:lnTo>
                    <a:lnTo>
                      <a:pt x="7" y="28"/>
                    </a:lnTo>
                    <a:lnTo>
                      <a:pt x="12" y="27"/>
                    </a:lnTo>
                    <a:lnTo>
                      <a:pt x="19" y="29"/>
                    </a:lnTo>
                    <a:lnTo>
                      <a:pt x="23" y="28"/>
                    </a:lnTo>
                    <a:lnTo>
                      <a:pt x="27" y="28"/>
                    </a:lnTo>
                    <a:lnTo>
                      <a:pt x="27" y="21"/>
                    </a:lnTo>
                    <a:lnTo>
                      <a:pt x="26" y="12"/>
                    </a:lnTo>
                    <a:lnTo>
                      <a:pt x="37" y="5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25" name="Freeform 473"/>
              <p:cNvSpPr>
                <a:spLocks/>
              </p:cNvSpPr>
              <p:nvPr/>
            </p:nvSpPr>
            <p:spPr bwMode="auto">
              <a:xfrm>
                <a:off x="1790" y="2506"/>
                <a:ext cx="25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11" y="2"/>
                  </a:cxn>
                  <a:cxn ang="0">
                    <a:pos x="18" y="0"/>
                  </a:cxn>
                  <a:cxn ang="0">
                    <a:pos x="25" y="0"/>
                  </a:cxn>
                  <a:cxn ang="0">
                    <a:pos x="20" y="7"/>
                  </a:cxn>
                  <a:cxn ang="0">
                    <a:pos x="15" y="15"/>
                  </a:cxn>
                  <a:cxn ang="0">
                    <a:pos x="8" y="20"/>
                  </a:cxn>
                  <a:cxn ang="0">
                    <a:pos x="6" y="29"/>
                  </a:cxn>
                  <a:cxn ang="0">
                    <a:pos x="3" y="27"/>
                  </a:cxn>
                  <a:cxn ang="0">
                    <a:pos x="8" y="19"/>
                  </a:cxn>
                  <a:cxn ang="0">
                    <a:pos x="6" y="14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" h="29">
                    <a:moveTo>
                      <a:pt x="0" y="0"/>
                    </a:moveTo>
                    <a:lnTo>
                      <a:pt x="3" y="0"/>
                    </a:lnTo>
                    <a:lnTo>
                      <a:pt x="11" y="2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20" y="7"/>
                    </a:lnTo>
                    <a:lnTo>
                      <a:pt x="15" y="15"/>
                    </a:lnTo>
                    <a:lnTo>
                      <a:pt x="8" y="20"/>
                    </a:lnTo>
                    <a:lnTo>
                      <a:pt x="6" y="29"/>
                    </a:lnTo>
                    <a:lnTo>
                      <a:pt x="3" y="27"/>
                    </a:lnTo>
                    <a:lnTo>
                      <a:pt x="8" y="19"/>
                    </a:lnTo>
                    <a:lnTo>
                      <a:pt x="6" y="14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26" name="Freeform 474"/>
              <p:cNvSpPr>
                <a:spLocks/>
              </p:cNvSpPr>
              <p:nvPr/>
            </p:nvSpPr>
            <p:spPr bwMode="auto">
              <a:xfrm>
                <a:off x="1765" y="2512"/>
                <a:ext cx="9" cy="2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9" y="6"/>
                  </a:cxn>
                  <a:cxn ang="0">
                    <a:pos x="8" y="17"/>
                  </a:cxn>
                  <a:cxn ang="0">
                    <a:pos x="4" y="20"/>
                  </a:cxn>
                  <a:cxn ang="0">
                    <a:pos x="2" y="20"/>
                  </a:cxn>
                  <a:cxn ang="0">
                    <a:pos x="0" y="17"/>
                  </a:cxn>
                  <a:cxn ang="0">
                    <a:pos x="1" y="10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9" h="20">
                    <a:moveTo>
                      <a:pt x="6" y="0"/>
                    </a:moveTo>
                    <a:lnTo>
                      <a:pt x="9" y="6"/>
                    </a:lnTo>
                    <a:lnTo>
                      <a:pt x="8" y="17"/>
                    </a:lnTo>
                    <a:lnTo>
                      <a:pt x="4" y="20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27" name="Freeform 475"/>
              <p:cNvSpPr>
                <a:spLocks/>
              </p:cNvSpPr>
              <p:nvPr/>
            </p:nvSpPr>
            <p:spPr bwMode="auto">
              <a:xfrm>
                <a:off x="1837" y="2518"/>
                <a:ext cx="13" cy="3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0" y="6"/>
                  </a:cxn>
                  <a:cxn ang="0">
                    <a:pos x="13" y="15"/>
                  </a:cxn>
                  <a:cxn ang="0">
                    <a:pos x="13" y="25"/>
                  </a:cxn>
                  <a:cxn ang="0">
                    <a:pos x="13" y="34"/>
                  </a:cxn>
                  <a:cxn ang="0">
                    <a:pos x="2" y="27"/>
                  </a:cxn>
                  <a:cxn ang="0">
                    <a:pos x="0" y="18"/>
                  </a:cxn>
                  <a:cxn ang="0">
                    <a:pos x="2" y="7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3" h="34">
                    <a:moveTo>
                      <a:pt x="6" y="0"/>
                    </a:moveTo>
                    <a:lnTo>
                      <a:pt x="10" y="6"/>
                    </a:lnTo>
                    <a:lnTo>
                      <a:pt x="13" y="15"/>
                    </a:lnTo>
                    <a:lnTo>
                      <a:pt x="13" y="25"/>
                    </a:lnTo>
                    <a:lnTo>
                      <a:pt x="13" y="34"/>
                    </a:lnTo>
                    <a:lnTo>
                      <a:pt x="2" y="27"/>
                    </a:lnTo>
                    <a:lnTo>
                      <a:pt x="0" y="18"/>
                    </a:lnTo>
                    <a:lnTo>
                      <a:pt x="2" y="7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28" name="Freeform 476"/>
              <p:cNvSpPr>
                <a:spLocks/>
              </p:cNvSpPr>
              <p:nvPr/>
            </p:nvSpPr>
            <p:spPr bwMode="auto">
              <a:xfrm>
                <a:off x="1921" y="2530"/>
                <a:ext cx="11" cy="1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9" y="3"/>
                  </a:cxn>
                  <a:cxn ang="0">
                    <a:pos x="11" y="7"/>
                  </a:cxn>
                  <a:cxn ang="0">
                    <a:pos x="8" y="9"/>
                  </a:cxn>
                  <a:cxn ang="0">
                    <a:pos x="5" y="10"/>
                  </a:cxn>
                  <a:cxn ang="0">
                    <a:pos x="0" y="7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11" h="10">
                    <a:moveTo>
                      <a:pt x="5" y="0"/>
                    </a:moveTo>
                    <a:lnTo>
                      <a:pt x="9" y="3"/>
                    </a:lnTo>
                    <a:lnTo>
                      <a:pt x="11" y="7"/>
                    </a:lnTo>
                    <a:lnTo>
                      <a:pt x="8" y="9"/>
                    </a:lnTo>
                    <a:lnTo>
                      <a:pt x="5" y="10"/>
                    </a:lnTo>
                    <a:lnTo>
                      <a:pt x="0" y="7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29" name="Freeform 477"/>
              <p:cNvSpPr>
                <a:spLocks/>
              </p:cNvSpPr>
              <p:nvPr/>
            </p:nvSpPr>
            <p:spPr bwMode="auto">
              <a:xfrm>
                <a:off x="1844" y="2568"/>
                <a:ext cx="11" cy="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2" y="3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11" h="6">
                    <a:moveTo>
                      <a:pt x="8" y="0"/>
                    </a:moveTo>
                    <a:lnTo>
                      <a:pt x="11" y="2"/>
                    </a:lnTo>
                    <a:lnTo>
                      <a:pt x="6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30" name="Freeform 478"/>
              <p:cNvSpPr>
                <a:spLocks/>
              </p:cNvSpPr>
              <p:nvPr/>
            </p:nvSpPr>
            <p:spPr bwMode="auto">
              <a:xfrm>
                <a:off x="1859" y="2499"/>
                <a:ext cx="279" cy="478"/>
              </a:xfrm>
              <a:custGeom>
                <a:avLst/>
                <a:gdLst/>
                <a:ahLst/>
                <a:cxnLst>
                  <a:cxn ang="0">
                    <a:pos x="201" y="0"/>
                  </a:cxn>
                  <a:cxn ang="0">
                    <a:pos x="0" y="115"/>
                  </a:cxn>
                  <a:cxn ang="0">
                    <a:pos x="73" y="478"/>
                  </a:cxn>
                  <a:cxn ang="0">
                    <a:pos x="89" y="478"/>
                  </a:cxn>
                  <a:cxn ang="0">
                    <a:pos x="279" y="404"/>
                  </a:cxn>
                  <a:cxn ang="0">
                    <a:pos x="236" y="103"/>
                  </a:cxn>
                  <a:cxn ang="0">
                    <a:pos x="201" y="0"/>
                  </a:cxn>
                  <a:cxn ang="0">
                    <a:pos x="201" y="0"/>
                  </a:cxn>
                </a:cxnLst>
                <a:rect l="0" t="0" r="r" b="b"/>
                <a:pathLst>
                  <a:path w="279" h="478">
                    <a:moveTo>
                      <a:pt x="201" y="0"/>
                    </a:moveTo>
                    <a:lnTo>
                      <a:pt x="0" y="115"/>
                    </a:lnTo>
                    <a:lnTo>
                      <a:pt x="73" y="478"/>
                    </a:lnTo>
                    <a:lnTo>
                      <a:pt x="89" y="478"/>
                    </a:lnTo>
                    <a:lnTo>
                      <a:pt x="279" y="404"/>
                    </a:lnTo>
                    <a:lnTo>
                      <a:pt x="236" y="103"/>
                    </a:lnTo>
                    <a:lnTo>
                      <a:pt x="201" y="0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8A8A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31" name="Freeform 479"/>
              <p:cNvSpPr>
                <a:spLocks/>
              </p:cNvSpPr>
              <p:nvPr/>
            </p:nvSpPr>
            <p:spPr bwMode="auto">
              <a:xfrm>
                <a:off x="1875" y="2533"/>
                <a:ext cx="239" cy="440"/>
              </a:xfrm>
              <a:custGeom>
                <a:avLst/>
                <a:gdLst/>
                <a:ahLst/>
                <a:cxnLst>
                  <a:cxn ang="0">
                    <a:pos x="180" y="14"/>
                  </a:cxn>
                  <a:cxn ang="0">
                    <a:pos x="188" y="28"/>
                  </a:cxn>
                  <a:cxn ang="0">
                    <a:pos x="203" y="49"/>
                  </a:cxn>
                  <a:cxn ang="0">
                    <a:pos x="193" y="77"/>
                  </a:cxn>
                  <a:cxn ang="0">
                    <a:pos x="207" y="105"/>
                  </a:cxn>
                  <a:cxn ang="0">
                    <a:pos x="219" y="151"/>
                  </a:cxn>
                  <a:cxn ang="0">
                    <a:pos x="227" y="200"/>
                  </a:cxn>
                  <a:cxn ang="0">
                    <a:pos x="232" y="248"/>
                  </a:cxn>
                  <a:cxn ang="0">
                    <a:pos x="238" y="298"/>
                  </a:cxn>
                  <a:cxn ang="0">
                    <a:pos x="238" y="349"/>
                  </a:cxn>
                  <a:cxn ang="0">
                    <a:pos x="231" y="386"/>
                  </a:cxn>
                  <a:cxn ang="0">
                    <a:pos x="201" y="397"/>
                  </a:cxn>
                  <a:cxn ang="0">
                    <a:pos x="171" y="401"/>
                  </a:cxn>
                  <a:cxn ang="0">
                    <a:pos x="188" y="381"/>
                  </a:cxn>
                  <a:cxn ang="0">
                    <a:pos x="216" y="372"/>
                  </a:cxn>
                  <a:cxn ang="0">
                    <a:pos x="219" y="360"/>
                  </a:cxn>
                  <a:cxn ang="0">
                    <a:pos x="200" y="367"/>
                  </a:cxn>
                  <a:cxn ang="0">
                    <a:pos x="178" y="374"/>
                  </a:cxn>
                  <a:cxn ang="0">
                    <a:pos x="169" y="393"/>
                  </a:cxn>
                  <a:cxn ang="0">
                    <a:pos x="154" y="412"/>
                  </a:cxn>
                  <a:cxn ang="0">
                    <a:pos x="135" y="409"/>
                  </a:cxn>
                  <a:cxn ang="0">
                    <a:pos x="116" y="402"/>
                  </a:cxn>
                  <a:cxn ang="0">
                    <a:pos x="105" y="416"/>
                  </a:cxn>
                  <a:cxn ang="0">
                    <a:pos x="89" y="433"/>
                  </a:cxn>
                  <a:cxn ang="0">
                    <a:pos x="66" y="440"/>
                  </a:cxn>
                  <a:cxn ang="0">
                    <a:pos x="47" y="433"/>
                  </a:cxn>
                  <a:cxn ang="0">
                    <a:pos x="39" y="409"/>
                  </a:cxn>
                  <a:cxn ang="0">
                    <a:pos x="34" y="382"/>
                  </a:cxn>
                  <a:cxn ang="0">
                    <a:pos x="30" y="340"/>
                  </a:cxn>
                  <a:cxn ang="0">
                    <a:pos x="24" y="294"/>
                  </a:cxn>
                  <a:cxn ang="0">
                    <a:pos x="19" y="250"/>
                  </a:cxn>
                  <a:cxn ang="0">
                    <a:pos x="12" y="204"/>
                  </a:cxn>
                  <a:cxn ang="0">
                    <a:pos x="8" y="159"/>
                  </a:cxn>
                  <a:cxn ang="0">
                    <a:pos x="2" y="119"/>
                  </a:cxn>
                  <a:cxn ang="0">
                    <a:pos x="10" y="99"/>
                  </a:cxn>
                  <a:cxn ang="0">
                    <a:pos x="31" y="82"/>
                  </a:cxn>
                  <a:cxn ang="0">
                    <a:pos x="49" y="88"/>
                  </a:cxn>
                  <a:cxn ang="0">
                    <a:pos x="72" y="61"/>
                  </a:cxn>
                  <a:cxn ang="0">
                    <a:pos x="107" y="41"/>
                  </a:cxn>
                  <a:cxn ang="0">
                    <a:pos x="139" y="28"/>
                  </a:cxn>
                  <a:cxn ang="0">
                    <a:pos x="169" y="28"/>
                  </a:cxn>
                  <a:cxn ang="0">
                    <a:pos x="154" y="19"/>
                  </a:cxn>
                  <a:cxn ang="0">
                    <a:pos x="158" y="8"/>
                  </a:cxn>
                  <a:cxn ang="0">
                    <a:pos x="169" y="0"/>
                  </a:cxn>
                </a:cxnLst>
                <a:rect l="0" t="0" r="r" b="b"/>
                <a:pathLst>
                  <a:path w="239" h="440">
                    <a:moveTo>
                      <a:pt x="169" y="0"/>
                    </a:moveTo>
                    <a:lnTo>
                      <a:pt x="174" y="3"/>
                    </a:lnTo>
                    <a:lnTo>
                      <a:pt x="180" y="14"/>
                    </a:lnTo>
                    <a:lnTo>
                      <a:pt x="181" y="19"/>
                    </a:lnTo>
                    <a:lnTo>
                      <a:pt x="182" y="24"/>
                    </a:lnTo>
                    <a:lnTo>
                      <a:pt x="188" y="28"/>
                    </a:lnTo>
                    <a:lnTo>
                      <a:pt x="196" y="31"/>
                    </a:lnTo>
                    <a:lnTo>
                      <a:pt x="201" y="39"/>
                    </a:lnTo>
                    <a:lnTo>
                      <a:pt x="203" y="49"/>
                    </a:lnTo>
                    <a:lnTo>
                      <a:pt x="200" y="57"/>
                    </a:lnTo>
                    <a:lnTo>
                      <a:pt x="198" y="68"/>
                    </a:lnTo>
                    <a:lnTo>
                      <a:pt x="193" y="77"/>
                    </a:lnTo>
                    <a:lnTo>
                      <a:pt x="193" y="86"/>
                    </a:lnTo>
                    <a:lnTo>
                      <a:pt x="196" y="96"/>
                    </a:lnTo>
                    <a:lnTo>
                      <a:pt x="207" y="105"/>
                    </a:lnTo>
                    <a:lnTo>
                      <a:pt x="209" y="120"/>
                    </a:lnTo>
                    <a:lnTo>
                      <a:pt x="213" y="136"/>
                    </a:lnTo>
                    <a:lnTo>
                      <a:pt x="219" y="151"/>
                    </a:lnTo>
                    <a:lnTo>
                      <a:pt x="221" y="167"/>
                    </a:lnTo>
                    <a:lnTo>
                      <a:pt x="225" y="184"/>
                    </a:lnTo>
                    <a:lnTo>
                      <a:pt x="227" y="200"/>
                    </a:lnTo>
                    <a:lnTo>
                      <a:pt x="231" y="216"/>
                    </a:lnTo>
                    <a:lnTo>
                      <a:pt x="232" y="232"/>
                    </a:lnTo>
                    <a:lnTo>
                      <a:pt x="232" y="248"/>
                    </a:lnTo>
                    <a:lnTo>
                      <a:pt x="234" y="265"/>
                    </a:lnTo>
                    <a:lnTo>
                      <a:pt x="235" y="281"/>
                    </a:lnTo>
                    <a:lnTo>
                      <a:pt x="238" y="298"/>
                    </a:lnTo>
                    <a:lnTo>
                      <a:pt x="238" y="314"/>
                    </a:lnTo>
                    <a:lnTo>
                      <a:pt x="238" y="332"/>
                    </a:lnTo>
                    <a:lnTo>
                      <a:pt x="238" y="349"/>
                    </a:lnTo>
                    <a:lnTo>
                      <a:pt x="239" y="368"/>
                    </a:lnTo>
                    <a:lnTo>
                      <a:pt x="235" y="376"/>
                    </a:lnTo>
                    <a:lnTo>
                      <a:pt x="231" y="386"/>
                    </a:lnTo>
                    <a:lnTo>
                      <a:pt x="220" y="390"/>
                    </a:lnTo>
                    <a:lnTo>
                      <a:pt x="212" y="395"/>
                    </a:lnTo>
                    <a:lnTo>
                      <a:pt x="201" y="397"/>
                    </a:lnTo>
                    <a:lnTo>
                      <a:pt x="192" y="399"/>
                    </a:lnTo>
                    <a:lnTo>
                      <a:pt x="180" y="399"/>
                    </a:lnTo>
                    <a:lnTo>
                      <a:pt x="171" y="401"/>
                    </a:lnTo>
                    <a:lnTo>
                      <a:pt x="174" y="390"/>
                    </a:lnTo>
                    <a:lnTo>
                      <a:pt x="181" y="385"/>
                    </a:lnTo>
                    <a:lnTo>
                      <a:pt x="188" y="381"/>
                    </a:lnTo>
                    <a:lnTo>
                      <a:pt x="200" y="379"/>
                    </a:lnTo>
                    <a:lnTo>
                      <a:pt x="208" y="375"/>
                    </a:lnTo>
                    <a:lnTo>
                      <a:pt x="216" y="372"/>
                    </a:lnTo>
                    <a:lnTo>
                      <a:pt x="223" y="364"/>
                    </a:lnTo>
                    <a:lnTo>
                      <a:pt x="225" y="354"/>
                    </a:lnTo>
                    <a:lnTo>
                      <a:pt x="219" y="360"/>
                    </a:lnTo>
                    <a:lnTo>
                      <a:pt x="212" y="364"/>
                    </a:lnTo>
                    <a:lnTo>
                      <a:pt x="207" y="366"/>
                    </a:lnTo>
                    <a:lnTo>
                      <a:pt x="200" y="367"/>
                    </a:lnTo>
                    <a:lnTo>
                      <a:pt x="192" y="367"/>
                    </a:lnTo>
                    <a:lnTo>
                      <a:pt x="185" y="370"/>
                    </a:lnTo>
                    <a:lnTo>
                      <a:pt x="178" y="374"/>
                    </a:lnTo>
                    <a:lnTo>
                      <a:pt x="174" y="382"/>
                    </a:lnTo>
                    <a:lnTo>
                      <a:pt x="173" y="385"/>
                    </a:lnTo>
                    <a:lnTo>
                      <a:pt x="169" y="393"/>
                    </a:lnTo>
                    <a:lnTo>
                      <a:pt x="165" y="399"/>
                    </a:lnTo>
                    <a:lnTo>
                      <a:pt x="161" y="407"/>
                    </a:lnTo>
                    <a:lnTo>
                      <a:pt x="154" y="412"/>
                    </a:lnTo>
                    <a:lnTo>
                      <a:pt x="147" y="416"/>
                    </a:lnTo>
                    <a:lnTo>
                      <a:pt x="140" y="414"/>
                    </a:lnTo>
                    <a:lnTo>
                      <a:pt x="135" y="409"/>
                    </a:lnTo>
                    <a:lnTo>
                      <a:pt x="128" y="409"/>
                    </a:lnTo>
                    <a:lnTo>
                      <a:pt x="123" y="409"/>
                    </a:lnTo>
                    <a:lnTo>
                      <a:pt x="116" y="402"/>
                    </a:lnTo>
                    <a:lnTo>
                      <a:pt x="112" y="403"/>
                    </a:lnTo>
                    <a:lnTo>
                      <a:pt x="108" y="407"/>
                    </a:lnTo>
                    <a:lnTo>
                      <a:pt x="105" y="416"/>
                    </a:lnTo>
                    <a:lnTo>
                      <a:pt x="100" y="422"/>
                    </a:lnTo>
                    <a:lnTo>
                      <a:pt x="96" y="429"/>
                    </a:lnTo>
                    <a:lnTo>
                      <a:pt x="89" y="433"/>
                    </a:lnTo>
                    <a:lnTo>
                      <a:pt x="82" y="434"/>
                    </a:lnTo>
                    <a:lnTo>
                      <a:pt x="73" y="437"/>
                    </a:lnTo>
                    <a:lnTo>
                      <a:pt x="66" y="440"/>
                    </a:lnTo>
                    <a:lnTo>
                      <a:pt x="60" y="440"/>
                    </a:lnTo>
                    <a:lnTo>
                      <a:pt x="55" y="440"/>
                    </a:lnTo>
                    <a:lnTo>
                      <a:pt x="47" y="433"/>
                    </a:lnTo>
                    <a:lnTo>
                      <a:pt x="43" y="422"/>
                    </a:lnTo>
                    <a:lnTo>
                      <a:pt x="41" y="416"/>
                    </a:lnTo>
                    <a:lnTo>
                      <a:pt x="39" y="409"/>
                    </a:lnTo>
                    <a:lnTo>
                      <a:pt x="37" y="401"/>
                    </a:lnTo>
                    <a:lnTo>
                      <a:pt x="37" y="395"/>
                    </a:lnTo>
                    <a:lnTo>
                      <a:pt x="34" y="382"/>
                    </a:lnTo>
                    <a:lnTo>
                      <a:pt x="33" y="372"/>
                    </a:lnTo>
                    <a:lnTo>
                      <a:pt x="31" y="356"/>
                    </a:lnTo>
                    <a:lnTo>
                      <a:pt x="30" y="340"/>
                    </a:lnTo>
                    <a:lnTo>
                      <a:pt x="29" y="325"/>
                    </a:lnTo>
                    <a:lnTo>
                      <a:pt x="27" y="310"/>
                    </a:lnTo>
                    <a:lnTo>
                      <a:pt x="24" y="294"/>
                    </a:lnTo>
                    <a:lnTo>
                      <a:pt x="23" y="279"/>
                    </a:lnTo>
                    <a:lnTo>
                      <a:pt x="20" y="265"/>
                    </a:lnTo>
                    <a:lnTo>
                      <a:pt x="19" y="250"/>
                    </a:lnTo>
                    <a:lnTo>
                      <a:pt x="16" y="233"/>
                    </a:lnTo>
                    <a:lnTo>
                      <a:pt x="15" y="219"/>
                    </a:lnTo>
                    <a:lnTo>
                      <a:pt x="12" y="204"/>
                    </a:lnTo>
                    <a:lnTo>
                      <a:pt x="11" y="189"/>
                    </a:lnTo>
                    <a:lnTo>
                      <a:pt x="10" y="174"/>
                    </a:lnTo>
                    <a:lnTo>
                      <a:pt x="8" y="159"/>
                    </a:lnTo>
                    <a:lnTo>
                      <a:pt x="8" y="144"/>
                    </a:lnTo>
                    <a:lnTo>
                      <a:pt x="8" y="131"/>
                    </a:lnTo>
                    <a:lnTo>
                      <a:pt x="2" y="119"/>
                    </a:lnTo>
                    <a:lnTo>
                      <a:pt x="0" y="111"/>
                    </a:lnTo>
                    <a:lnTo>
                      <a:pt x="3" y="103"/>
                    </a:lnTo>
                    <a:lnTo>
                      <a:pt x="10" y="99"/>
                    </a:lnTo>
                    <a:lnTo>
                      <a:pt x="16" y="92"/>
                    </a:lnTo>
                    <a:lnTo>
                      <a:pt x="24" y="88"/>
                    </a:lnTo>
                    <a:lnTo>
                      <a:pt x="31" y="82"/>
                    </a:lnTo>
                    <a:lnTo>
                      <a:pt x="39" y="78"/>
                    </a:lnTo>
                    <a:lnTo>
                      <a:pt x="43" y="84"/>
                    </a:lnTo>
                    <a:lnTo>
                      <a:pt x="49" y="88"/>
                    </a:lnTo>
                    <a:lnTo>
                      <a:pt x="54" y="77"/>
                    </a:lnTo>
                    <a:lnTo>
                      <a:pt x="62" y="69"/>
                    </a:lnTo>
                    <a:lnTo>
                      <a:pt x="72" y="61"/>
                    </a:lnTo>
                    <a:lnTo>
                      <a:pt x="84" y="54"/>
                    </a:lnTo>
                    <a:lnTo>
                      <a:pt x="95" y="46"/>
                    </a:lnTo>
                    <a:lnTo>
                      <a:pt x="107" y="41"/>
                    </a:lnTo>
                    <a:lnTo>
                      <a:pt x="119" y="35"/>
                    </a:lnTo>
                    <a:lnTo>
                      <a:pt x="131" y="31"/>
                    </a:lnTo>
                    <a:lnTo>
                      <a:pt x="139" y="28"/>
                    </a:lnTo>
                    <a:lnTo>
                      <a:pt x="149" y="28"/>
                    </a:lnTo>
                    <a:lnTo>
                      <a:pt x="157" y="28"/>
                    </a:lnTo>
                    <a:lnTo>
                      <a:pt x="169" y="28"/>
                    </a:lnTo>
                    <a:lnTo>
                      <a:pt x="165" y="26"/>
                    </a:lnTo>
                    <a:lnTo>
                      <a:pt x="159" y="23"/>
                    </a:lnTo>
                    <a:lnTo>
                      <a:pt x="154" y="19"/>
                    </a:lnTo>
                    <a:lnTo>
                      <a:pt x="153" y="19"/>
                    </a:lnTo>
                    <a:lnTo>
                      <a:pt x="154" y="14"/>
                    </a:lnTo>
                    <a:lnTo>
                      <a:pt x="158" y="8"/>
                    </a:lnTo>
                    <a:lnTo>
                      <a:pt x="162" y="2"/>
                    </a:lnTo>
                    <a:lnTo>
                      <a:pt x="169" y="0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B8B8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32" name="Freeform 480"/>
              <p:cNvSpPr>
                <a:spLocks/>
              </p:cNvSpPr>
              <p:nvPr/>
            </p:nvSpPr>
            <p:spPr bwMode="auto">
              <a:xfrm>
                <a:off x="2010" y="2580"/>
                <a:ext cx="8" cy="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8" y="4"/>
                  </a:cxn>
                  <a:cxn ang="0">
                    <a:pos x="8" y="8"/>
                  </a:cxn>
                  <a:cxn ang="0">
                    <a:pos x="7" y="11"/>
                  </a:cxn>
                  <a:cxn ang="0">
                    <a:pos x="5" y="13"/>
                  </a:cxn>
                  <a:cxn ang="0">
                    <a:pos x="0" y="1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8" h="13">
                    <a:moveTo>
                      <a:pt x="3" y="0"/>
                    </a:moveTo>
                    <a:lnTo>
                      <a:pt x="8" y="4"/>
                    </a:lnTo>
                    <a:lnTo>
                      <a:pt x="8" y="8"/>
                    </a:lnTo>
                    <a:lnTo>
                      <a:pt x="7" y="11"/>
                    </a:lnTo>
                    <a:lnTo>
                      <a:pt x="5" y="13"/>
                    </a:lnTo>
                    <a:lnTo>
                      <a:pt x="0" y="1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33" name="Freeform 481"/>
              <p:cNvSpPr>
                <a:spLocks/>
              </p:cNvSpPr>
              <p:nvPr/>
            </p:nvSpPr>
            <p:spPr bwMode="auto">
              <a:xfrm>
                <a:off x="2034" y="2580"/>
                <a:ext cx="3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3"/>
                  </a:cxn>
                  <a:cxn ang="0">
                    <a:pos x="2" y="4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3" y="3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34" name="Freeform 482"/>
              <p:cNvSpPr>
                <a:spLocks/>
              </p:cNvSpPr>
              <p:nvPr/>
            </p:nvSpPr>
            <p:spPr bwMode="auto">
              <a:xfrm>
                <a:off x="2002" y="2602"/>
                <a:ext cx="69" cy="15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44" y="0"/>
                  </a:cxn>
                  <a:cxn ang="0">
                    <a:pos x="39" y="5"/>
                  </a:cxn>
                  <a:cxn ang="0">
                    <a:pos x="40" y="17"/>
                  </a:cxn>
                  <a:cxn ang="0">
                    <a:pos x="54" y="27"/>
                  </a:cxn>
                  <a:cxn ang="0">
                    <a:pos x="66" y="38"/>
                  </a:cxn>
                  <a:cxn ang="0">
                    <a:pos x="67" y="58"/>
                  </a:cxn>
                  <a:cxn ang="0">
                    <a:pos x="65" y="75"/>
                  </a:cxn>
                  <a:cxn ang="0">
                    <a:pos x="54" y="75"/>
                  </a:cxn>
                  <a:cxn ang="0">
                    <a:pos x="44" y="62"/>
                  </a:cxn>
                  <a:cxn ang="0">
                    <a:pos x="34" y="67"/>
                  </a:cxn>
                  <a:cxn ang="0">
                    <a:pos x="31" y="85"/>
                  </a:cxn>
                  <a:cxn ang="0">
                    <a:pos x="38" y="102"/>
                  </a:cxn>
                  <a:cxn ang="0">
                    <a:pos x="32" y="111"/>
                  </a:cxn>
                  <a:cxn ang="0">
                    <a:pos x="26" y="117"/>
                  </a:cxn>
                  <a:cxn ang="0">
                    <a:pos x="31" y="132"/>
                  </a:cxn>
                  <a:cxn ang="0">
                    <a:pos x="42" y="132"/>
                  </a:cxn>
                  <a:cxn ang="0">
                    <a:pos x="46" y="147"/>
                  </a:cxn>
                  <a:cxn ang="0">
                    <a:pos x="42" y="147"/>
                  </a:cxn>
                  <a:cxn ang="0">
                    <a:pos x="26" y="138"/>
                  </a:cxn>
                  <a:cxn ang="0">
                    <a:pos x="11" y="131"/>
                  </a:cxn>
                  <a:cxn ang="0">
                    <a:pos x="8" y="120"/>
                  </a:cxn>
                  <a:cxn ang="0">
                    <a:pos x="16" y="107"/>
                  </a:cxn>
                  <a:cxn ang="0">
                    <a:pos x="20" y="89"/>
                  </a:cxn>
                  <a:cxn ang="0">
                    <a:pos x="16" y="84"/>
                  </a:cxn>
                  <a:cxn ang="0">
                    <a:pos x="5" y="84"/>
                  </a:cxn>
                  <a:cxn ang="0">
                    <a:pos x="0" y="71"/>
                  </a:cxn>
                  <a:cxn ang="0">
                    <a:pos x="15" y="61"/>
                  </a:cxn>
                  <a:cxn ang="0">
                    <a:pos x="35" y="53"/>
                  </a:cxn>
                  <a:cxn ang="0">
                    <a:pos x="47" y="39"/>
                  </a:cxn>
                  <a:cxn ang="0">
                    <a:pos x="38" y="23"/>
                  </a:cxn>
                  <a:cxn ang="0">
                    <a:pos x="27" y="15"/>
                  </a:cxn>
                  <a:cxn ang="0">
                    <a:pos x="31" y="7"/>
                  </a:cxn>
                  <a:cxn ang="0">
                    <a:pos x="35" y="0"/>
                  </a:cxn>
                </a:cxnLst>
                <a:rect l="0" t="0" r="r" b="b"/>
                <a:pathLst>
                  <a:path w="69" h="155">
                    <a:moveTo>
                      <a:pt x="35" y="0"/>
                    </a:moveTo>
                    <a:lnTo>
                      <a:pt x="38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39" y="5"/>
                    </a:lnTo>
                    <a:lnTo>
                      <a:pt x="38" y="12"/>
                    </a:lnTo>
                    <a:lnTo>
                      <a:pt x="40" y="17"/>
                    </a:lnTo>
                    <a:lnTo>
                      <a:pt x="47" y="23"/>
                    </a:lnTo>
                    <a:lnTo>
                      <a:pt x="54" y="27"/>
                    </a:lnTo>
                    <a:lnTo>
                      <a:pt x="61" y="32"/>
                    </a:lnTo>
                    <a:lnTo>
                      <a:pt x="66" y="38"/>
                    </a:lnTo>
                    <a:lnTo>
                      <a:pt x="67" y="46"/>
                    </a:lnTo>
                    <a:lnTo>
                      <a:pt x="67" y="58"/>
                    </a:lnTo>
                    <a:lnTo>
                      <a:pt x="69" y="71"/>
                    </a:lnTo>
                    <a:lnTo>
                      <a:pt x="65" y="75"/>
                    </a:lnTo>
                    <a:lnTo>
                      <a:pt x="58" y="81"/>
                    </a:lnTo>
                    <a:lnTo>
                      <a:pt x="54" y="75"/>
                    </a:lnTo>
                    <a:lnTo>
                      <a:pt x="49" y="70"/>
                    </a:lnTo>
                    <a:lnTo>
                      <a:pt x="44" y="62"/>
                    </a:lnTo>
                    <a:lnTo>
                      <a:pt x="42" y="59"/>
                    </a:lnTo>
                    <a:lnTo>
                      <a:pt x="34" y="67"/>
                    </a:lnTo>
                    <a:lnTo>
                      <a:pt x="30" y="77"/>
                    </a:lnTo>
                    <a:lnTo>
                      <a:pt x="31" y="85"/>
                    </a:lnTo>
                    <a:lnTo>
                      <a:pt x="35" y="94"/>
                    </a:lnTo>
                    <a:lnTo>
                      <a:pt x="38" y="102"/>
                    </a:lnTo>
                    <a:lnTo>
                      <a:pt x="42" y="115"/>
                    </a:lnTo>
                    <a:lnTo>
                      <a:pt x="32" y="111"/>
                    </a:lnTo>
                    <a:lnTo>
                      <a:pt x="28" y="113"/>
                    </a:lnTo>
                    <a:lnTo>
                      <a:pt x="26" y="117"/>
                    </a:lnTo>
                    <a:lnTo>
                      <a:pt x="27" y="124"/>
                    </a:lnTo>
                    <a:lnTo>
                      <a:pt x="31" y="132"/>
                    </a:lnTo>
                    <a:lnTo>
                      <a:pt x="42" y="129"/>
                    </a:lnTo>
                    <a:lnTo>
                      <a:pt x="42" y="132"/>
                    </a:lnTo>
                    <a:lnTo>
                      <a:pt x="44" y="140"/>
                    </a:lnTo>
                    <a:lnTo>
                      <a:pt x="46" y="147"/>
                    </a:lnTo>
                    <a:lnTo>
                      <a:pt x="47" y="155"/>
                    </a:lnTo>
                    <a:lnTo>
                      <a:pt x="42" y="147"/>
                    </a:lnTo>
                    <a:lnTo>
                      <a:pt x="34" y="142"/>
                    </a:lnTo>
                    <a:lnTo>
                      <a:pt x="26" y="138"/>
                    </a:lnTo>
                    <a:lnTo>
                      <a:pt x="16" y="135"/>
                    </a:lnTo>
                    <a:lnTo>
                      <a:pt x="11" y="131"/>
                    </a:lnTo>
                    <a:lnTo>
                      <a:pt x="8" y="127"/>
                    </a:lnTo>
                    <a:lnTo>
                      <a:pt x="8" y="120"/>
                    </a:lnTo>
                    <a:lnTo>
                      <a:pt x="16" y="115"/>
                    </a:lnTo>
                    <a:lnTo>
                      <a:pt x="16" y="107"/>
                    </a:lnTo>
                    <a:lnTo>
                      <a:pt x="19" y="98"/>
                    </a:lnTo>
                    <a:lnTo>
                      <a:pt x="20" y="89"/>
                    </a:lnTo>
                    <a:lnTo>
                      <a:pt x="23" y="84"/>
                    </a:lnTo>
                    <a:lnTo>
                      <a:pt x="16" y="84"/>
                    </a:lnTo>
                    <a:lnTo>
                      <a:pt x="11" y="84"/>
                    </a:lnTo>
                    <a:lnTo>
                      <a:pt x="5" y="84"/>
                    </a:lnTo>
                    <a:lnTo>
                      <a:pt x="4" y="84"/>
                    </a:lnTo>
                    <a:lnTo>
                      <a:pt x="0" y="71"/>
                    </a:lnTo>
                    <a:lnTo>
                      <a:pt x="5" y="65"/>
                    </a:lnTo>
                    <a:lnTo>
                      <a:pt x="15" y="61"/>
                    </a:lnTo>
                    <a:lnTo>
                      <a:pt x="27" y="58"/>
                    </a:lnTo>
                    <a:lnTo>
                      <a:pt x="35" y="53"/>
                    </a:lnTo>
                    <a:lnTo>
                      <a:pt x="44" y="47"/>
                    </a:lnTo>
                    <a:lnTo>
                      <a:pt x="47" y="39"/>
                    </a:lnTo>
                    <a:lnTo>
                      <a:pt x="42" y="28"/>
                    </a:lnTo>
                    <a:lnTo>
                      <a:pt x="38" y="23"/>
                    </a:lnTo>
                    <a:lnTo>
                      <a:pt x="32" y="19"/>
                    </a:lnTo>
                    <a:lnTo>
                      <a:pt x="27" y="15"/>
                    </a:lnTo>
                    <a:lnTo>
                      <a:pt x="26" y="15"/>
                    </a:lnTo>
                    <a:lnTo>
                      <a:pt x="31" y="7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35" name="Freeform 483"/>
              <p:cNvSpPr>
                <a:spLocks/>
              </p:cNvSpPr>
              <p:nvPr/>
            </p:nvSpPr>
            <p:spPr bwMode="auto">
              <a:xfrm>
                <a:off x="1943" y="2610"/>
                <a:ext cx="32" cy="3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16" y="0"/>
                  </a:cxn>
                  <a:cxn ang="0">
                    <a:pos x="24" y="3"/>
                  </a:cxn>
                  <a:cxn ang="0">
                    <a:pos x="28" y="7"/>
                  </a:cxn>
                  <a:cxn ang="0">
                    <a:pos x="32" y="15"/>
                  </a:cxn>
                  <a:cxn ang="0">
                    <a:pos x="32" y="22"/>
                  </a:cxn>
                  <a:cxn ang="0">
                    <a:pos x="29" y="28"/>
                  </a:cxn>
                  <a:cxn ang="0">
                    <a:pos x="24" y="34"/>
                  </a:cxn>
                  <a:cxn ang="0">
                    <a:pos x="17" y="38"/>
                  </a:cxn>
                  <a:cxn ang="0">
                    <a:pos x="20" y="28"/>
                  </a:cxn>
                  <a:cxn ang="0">
                    <a:pos x="19" y="24"/>
                  </a:cxn>
                  <a:cxn ang="0">
                    <a:pos x="13" y="20"/>
                  </a:cxn>
                  <a:cxn ang="0">
                    <a:pos x="9" y="19"/>
                  </a:cxn>
                  <a:cxn ang="0">
                    <a:pos x="2" y="16"/>
                  </a:cxn>
                  <a:cxn ang="0">
                    <a:pos x="0" y="14"/>
                  </a:cxn>
                  <a:cxn ang="0">
                    <a:pos x="1" y="9"/>
                  </a:cxn>
                  <a:cxn ang="0">
                    <a:pos x="8" y="4"/>
                  </a:cxn>
                  <a:cxn ang="0">
                    <a:pos x="8" y="4"/>
                  </a:cxn>
                </a:cxnLst>
                <a:rect l="0" t="0" r="r" b="b"/>
                <a:pathLst>
                  <a:path w="32" h="38">
                    <a:moveTo>
                      <a:pt x="8" y="4"/>
                    </a:moveTo>
                    <a:lnTo>
                      <a:pt x="16" y="0"/>
                    </a:lnTo>
                    <a:lnTo>
                      <a:pt x="24" y="3"/>
                    </a:lnTo>
                    <a:lnTo>
                      <a:pt x="28" y="7"/>
                    </a:lnTo>
                    <a:lnTo>
                      <a:pt x="32" y="15"/>
                    </a:lnTo>
                    <a:lnTo>
                      <a:pt x="32" y="22"/>
                    </a:lnTo>
                    <a:lnTo>
                      <a:pt x="29" y="28"/>
                    </a:lnTo>
                    <a:lnTo>
                      <a:pt x="24" y="34"/>
                    </a:lnTo>
                    <a:lnTo>
                      <a:pt x="17" y="38"/>
                    </a:lnTo>
                    <a:lnTo>
                      <a:pt x="20" y="28"/>
                    </a:lnTo>
                    <a:lnTo>
                      <a:pt x="19" y="24"/>
                    </a:lnTo>
                    <a:lnTo>
                      <a:pt x="13" y="20"/>
                    </a:lnTo>
                    <a:lnTo>
                      <a:pt x="9" y="19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36" name="Freeform 484"/>
              <p:cNvSpPr>
                <a:spLocks/>
              </p:cNvSpPr>
              <p:nvPr/>
            </p:nvSpPr>
            <p:spPr bwMode="auto">
              <a:xfrm>
                <a:off x="1998" y="2614"/>
                <a:ext cx="8" cy="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8" y="3"/>
                  </a:cxn>
                  <a:cxn ang="0">
                    <a:pos x="5" y="7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8" h="7">
                    <a:moveTo>
                      <a:pt x="5" y="0"/>
                    </a:moveTo>
                    <a:lnTo>
                      <a:pt x="8" y="3"/>
                    </a:lnTo>
                    <a:lnTo>
                      <a:pt x="5" y="7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37" name="Freeform 485"/>
              <p:cNvSpPr>
                <a:spLocks/>
              </p:cNvSpPr>
              <p:nvPr/>
            </p:nvSpPr>
            <p:spPr bwMode="auto">
              <a:xfrm>
                <a:off x="1901" y="2633"/>
                <a:ext cx="7" cy="1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5"/>
                  </a:cxn>
                  <a:cxn ang="0">
                    <a:pos x="4" y="11"/>
                  </a:cxn>
                  <a:cxn ang="0">
                    <a:pos x="1" y="11"/>
                  </a:cxn>
                  <a:cxn ang="0">
                    <a:pos x="0" y="11"/>
                  </a:cxn>
                  <a:cxn ang="0">
                    <a:pos x="0" y="7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7" h="11">
                    <a:moveTo>
                      <a:pt x="4" y="0"/>
                    </a:moveTo>
                    <a:lnTo>
                      <a:pt x="7" y="5"/>
                    </a:lnTo>
                    <a:lnTo>
                      <a:pt x="4" y="11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38" name="Freeform 486"/>
              <p:cNvSpPr>
                <a:spLocks/>
              </p:cNvSpPr>
              <p:nvPr/>
            </p:nvSpPr>
            <p:spPr bwMode="auto">
              <a:xfrm>
                <a:off x="1908" y="2638"/>
                <a:ext cx="74" cy="60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5" y="7"/>
                  </a:cxn>
                  <a:cxn ang="0">
                    <a:pos x="36" y="15"/>
                  </a:cxn>
                  <a:cxn ang="0">
                    <a:pos x="39" y="22"/>
                  </a:cxn>
                  <a:cxn ang="0">
                    <a:pos x="45" y="27"/>
                  </a:cxn>
                  <a:cxn ang="0">
                    <a:pos x="51" y="29"/>
                  </a:cxn>
                  <a:cxn ang="0">
                    <a:pos x="59" y="30"/>
                  </a:cxn>
                  <a:cxn ang="0">
                    <a:pos x="66" y="29"/>
                  </a:cxn>
                  <a:cxn ang="0">
                    <a:pos x="74" y="26"/>
                  </a:cxn>
                  <a:cxn ang="0">
                    <a:pos x="70" y="31"/>
                  </a:cxn>
                  <a:cxn ang="0">
                    <a:pos x="66" y="39"/>
                  </a:cxn>
                  <a:cxn ang="0">
                    <a:pos x="62" y="46"/>
                  </a:cxn>
                  <a:cxn ang="0">
                    <a:pos x="59" y="53"/>
                  </a:cxn>
                  <a:cxn ang="0">
                    <a:pos x="64" y="53"/>
                  </a:cxn>
                  <a:cxn ang="0">
                    <a:pos x="71" y="53"/>
                  </a:cxn>
                  <a:cxn ang="0">
                    <a:pos x="67" y="56"/>
                  </a:cxn>
                  <a:cxn ang="0">
                    <a:pos x="59" y="60"/>
                  </a:cxn>
                  <a:cxn ang="0">
                    <a:pos x="59" y="52"/>
                  </a:cxn>
                  <a:cxn ang="0">
                    <a:pos x="58" y="48"/>
                  </a:cxn>
                  <a:cxn ang="0">
                    <a:pos x="52" y="44"/>
                  </a:cxn>
                  <a:cxn ang="0">
                    <a:pos x="48" y="44"/>
                  </a:cxn>
                  <a:cxn ang="0">
                    <a:pos x="36" y="48"/>
                  </a:cxn>
                  <a:cxn ang="0">
                    <a:pos x="33" y="60"/>
                  </a:cxn>
                  <a:cxn ang="0">
                    <a:pos x="32" y="52"/>
                  </a:cxn>
                  <a:cxn ang="0">
                    <a:pos x="29" y="46"/>
                  </a:cxn>
                  <a:cxn ang="0">
                    <a:pos x="24" y="42"/>
                  </a:cxn>
                  <a:cxn ang="0">
                    <a:pos x="20" y="41"/>
                  </a:cxn>
                  <a:cxn ang="0">
                    <a:pos x="9" y="37"/>
                  </a:cxn>
                  <a:cxn ang="0">
                    <a:pos x="0" y="31"/>
                  </a:cxn>
                  <a:cxn ang="0">
                    <a:pos x="8" y="33"/>
                  </a:cxn>
                  <a:cxn ang="0">
                    <a:pos x="14" y="31"/>
                  </a:cxn>
                  <a:cxn ang="0">
                    <a:pos x="18" y="27"/>
                  </a:cxn>
                  <a:cxn ang="0">
                    <a:pos x="24" y="23"/>
                  </a:cxn>
                  <a:cxn ang="0">
                    <a:pos x="28" y="1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4" h="60">
                    <a:moveTo>
                      <a:pt x="36" y="0"/>
                    </a:moveTo>
                    <a:lnTo>
                      <a:pt x="35" y="7"/>
                    </a:lnTo>
                    <a:lnTo>
                      <a:pt x="36" y="15"/>
                    </a:lnTo>
                    <a:lnTo>
                      <a:pt x="39" y="22"/>
                    </a:lnTo>
                    <a:lnTo>
                      <a:pt x="45" y="27"/>
                    </a:lnTo>
                    <a:lnTo>
                      <a:pt x="51" y="29"/>
                    </a:lnTo>
                    <a:lnTo>
                      <a:pt x="59" y="30"/>
                    </a:lnTo>
                    <a:lnTo>
                      <a:pt x="66" y="29"/>
                    </a:lnTo>
                    <a:lnTo>
                      <a:pt x="74" y="26"/>
                    </a:lnTo>
                    <a:lnTo>
                      <a:pt x="70" y="31"/>
                    </a:lnTo>
                    <a:lnTo>
                      <a:pt x="66" y="39"/>
                    </a:lnTo>
                    <a:lnTo>
                      <a:pt x="62" y="46"/>
                    </a:lnTo>
                    <a:lnTo>
                      <a:pt x="59" y="53"/>
                    </a:lnTo>
                    <a:lnTo>
                      <a:pt x="64" y="53"/>
                    </a:lnTo>
                    <a:lnTo>
                      <a:pt x="71" y="53"/>
                    </a:lnTo>
                    <a:lnTo>
                      <a:pt x="67" y="56"/>
                    </a:lnTo>
                    <a:lnTo>
                      <a:pt x="59" y="60"/>
                    </a:lnTo>
                    <a:lnTo>
                      <a:pt x="59" y="52"/>
                    </a:lnTo>
                    <a:lnTo>
                      <a:pt x="58" y="48"/>
                    </a:lnTo>
                    <a:lnTo>
                      <a:pt x="52" y="44"/>
                    </a:lnTo>
                    <a:lnTo>
                      <a:pt x="48" y="44"/>
                    </a:lnTo>
                    <a:lnTo>
                      <a:pt x="36" y="48"/>
                    </a:lnTo>
                    <a:lnTo>
                      <a:pt x="33" y="60"/>
                    </a:lnTo>
                    <a:lnTo>
                      <a:pt x="32" y="52"/>
                    </a:lnTo>
                    <a:lnTo>
                      <a:pt x="29" y="46"/>
                    </a:lnTo>
                    <a:lnTo>
                      <a:pt x="24" y="42"/>
                    </a:lnTo>
                    <a:lnTo>
                      <a:pt x="20" y="41"/>
                    </a:lnTo>
                    <a:lnTo>
                      <a:pt x="9" y="37"/>
                    </a:lnTo>
                    <a:lnTo>
                      <a:pt x="0" y="31"/>
                    </a:lnTo>
                    <a:lnTo>
                      <a:pt x="8" y="33"/>
                    </a:lnTo>
                    <a:lnTo>
                      <a:pt x="14" y="31"/>
                    </a:lnTo>
                    <a:lnTo>
                      <a:pt x="18" y="27"/>
                    </a:lnTo>
                    <a:lnTo>
                      <a:pt x="24" y="23"/>
                    </a:lnTo>
                    <a:lnTo>
                      <a:pt x="28" y="1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39" name="Freeform 487"/>
              <p:cNvSpPr>
                <a:spLocks/>
              </p:cNvSpPr>
              <p:nvPr/>
            </p:nvSpPr>
            <p:spPr bwMode="auto">
              <a:xfrm>
                <a:off x="1905" y="2691"/>
                <a:ext cx="11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1"/>
                  </a:cxn>
                  <a:cxn ang="0">
                    <a:pos x="11" y="12"/>
                  </a:cxn>
                  <a:cxn ang="0">
                    <a:pos x="8" y="23"/>
                  </a:cxn>
                  <a:cxn ang="0">
                    <a:pos x="0" y="26"/>
                  </a:cxn>
                  <a:cxn ang="0">
                    <a:pos x="0" y="18"/>
                  </a:cxn>
                  <a:cxn ang="0">
                    <a:pos x="0" y="1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" h="26">
                    <a:moveTo>
                      <a:pt x="0" y="0"/>
                    </a:moveTo>
                    <a:lnTo>
                      <a:pt x="7" y="1"/>
                    </a:lnTo>
                    <a:lnTo>
                      <a:pt x="11" y="12"/>
                    </a:lnTo>
                    <a:lnTo>
                      <a:pt x="8" y="23"/>
                    </a:lnTo>
                    <a:lnTo>
                      <a:pt x="0" y="26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40" name="Freeform 488"/>
              <p:cNvSpPr>
                <a:spLocks/>
              </p:cNvSpPr>
              <p:nvPr/>
            </p:nvSpPr>
            <p:spPr bwMode="auto">
              <a:xfrm>
                <a:off x="2002" y="2695"/>
                <a:ext cx="5" cy="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5"/>
                  </a:cxn>
                  <a:cxn ang="0">
                    <a:pos x="1" y="7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lnTo>
                      <a:pt x="3" y="5"/>
                    </a:lnTo>
                    <a:lnTo>
                      <a:pt x="1" y="7"/>
                    </a:lnTo>
                    <a:lnTo>
                      <a:pt x="0" y="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41" name="Freeform 489"/>
              <p:cNvSpPr>
                <a:spLocks/>
              </p:cNvSpPr>
              <p:nvPr/>
            </p:nvSpPr>
            <p:spPr bwMode="auto">
              <a:xfrm>
                <a:off x="2057" y="2695"/>
                <a:ext cx="31" cy="2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4" y="0"/>
                  </a:cxn>
                  <a:cxn ang="0">
                    <a:pos x="19" y="3"/>
                  </a:cxn>
                  <a:cxn ang="0">
                    <a:pos x="25" y="4"/>
                  </a:cxn>
                  <a:cxn ang="0">
                    <a:pos x="31" y="7"/>
                  </a:cxn>
                  <a:cxn ang="0">
                    <a:pos x="25" y="14"/>
                  </a:cxn>
                  <a:cxn ang="0">
                    <a:pos x="16" y="15"/>
                  </a:cxn>
                  <a:cxn ang="0">
                    <a:pos x="6" y="15"/>
                  </a:cxn>
                  <a:cxn ang="0">
                    <a:pos x="0" y="22"/>
                  </a:cxn>
                  <a:cxn ang="0">
                    <a:pos x="3" y="18"/>
                  </a:cxn>
                  <a:cxn ang="0">
                    <a:pos x="6" y="11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31" h="22">
                    <a:moveTo>
                      <a:pt x="12" y="0"/>
                    </a:moveTo>
                    <a:lnTo>
                      <a:pt x="14" y="0"/>
                    </a:lnTo>
                    <a:lnTo>
                      <a:pt x="19" y="3"/>
                    </a:lnTo>
                    <a:lnTo>
                      <a:pt x="25" y="4"/>
                    </a:lnTo>
                    <a:lnTo>
                      <a:pt x="31" y="7"/>
                    </a:lnTo>
                    <a:lnTo>
                      <a:pt x="25" y="14"/>
                    </a:lnTo>
                    <a:lnTo>
                      <a:pt x="16" y="15"/>
                    </a:lnTo>
                    <a:lnTo>
                      <a:pt x="6" y="15"/>
                    </a:lnTo>
                    <a:lnTo>
                      <a:pt x="0" y="22"/>
                    </a:lnTo>
                    <a:lnTo>
                      <a:pt x="3" y="18"/>
                    </a:lnTo>
                    <a:lnTo>
                      <a:pt x="6" y="11"/>
                    </a:lnTo>
                    <a:lnTo>
                      <a:pt x="10" y="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42" name="Freeform 490"/>
              <p:cNvSpPr>
                <a:spLocks/>
              </p:cNvSpPr>
              <p:nvPr/>
            </p:nvSpPr>
            <p:spPr bwMode="auto">
              <a:xfrm>
                <a:off x="1944" y="2714"/>
                <a:ext cx="34" cy="3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3" y="0"/>
                  </a:cxn>
                  <a:cxn ang="0">
                    <a:pos x="31" y="8"/>
                  </a:cxn>
                  <a:cxn ang="0">
                    <a:pos x="34" y="19"/>
                  </a:cxn>
                  <a:cxn ang="0">
                    <a:pos x="32" y="30"/>
                  </a:cxn>
                  <a:cxn ang="0">
                    <a:pos x="24" y="28"/>
                  </a:cxn>
                  <a:cxn ang="0">
                    <a:pos x="16" y="27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4" y="5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34" h="30">
                    <a:moveTo>
                      <a:pt x="13" y="0"/>
                    </a:moveTo>
                    <a:lnTo>
                      <a:pt x="23" y="0"/>
                    </a:lnTo>
                    <a:lnTo>
                      <a:pt x="31" y="8"/>
                    </a:lnTo>
                    <a:lnTo>
                      <a:pt x="34" y="19"/>
                    </a:lnTo>
                    <a:lnTo>
                      <a:pt x="32" y="30"/>
                    </a:lnTo>
                    <a:lnTo>
                      <a:pt x="24" y="28"/>
                    </a:lnTo>
                    <a:lnTo>
                      <a:pt x="16" y="27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4" y="5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43" name="Freeform 491"/>
              <p:cNvSpPr>
                <a:spLocks/>
              </p:cNvSpPr>
              <p:nvPr/>
            </p:nvSpPr>
            <p:spPr bwMode="auto">
              <a:xfrm>
                <a:off x="1909" y="2733"/>
                <a:ext cx="5" cy="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8"/>
                  </a:cxn>
                  <a:cxn ang="0">
                    <a:pos x="4" y="9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5" h="9">
                    <a:moveTo>
                      <a:pt x="3" y="0"/>
                    </a:moveTo>
                    <a:lnTo>
                      <a:pt x="5" y="8"/>
                    </a:lnTo>
                    <a:lnTo>
                      <a:pt x="4" y="9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44" name="Freeform 492"/>
              <p:cNvSpPr>
                <a:spLocks/>
              </p:cNvSpPr>
              <p:nvPr/>
            </p:nvSpPr>
            <p:spPr bwMode="auto">
              <a:xfrm>
                <a:off x="2046" y="2744"/>
                <a:ext cx="45" cy="56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38" y="9"/>
                  </a:cxn>
                  <a:cxn ang="0">
                    <a:pos x="30" y="21"/>
                  </a:cxn>
                  <a:cxn ang="0">
                    <a:pos x="27" y="27"/>
                  </a:cxn>
                  <a:cxn ang="0">
                    <a:pos x="23" y="33"/>
                  </a:cxn>
                  <a:cxn ang="0">
                    <a:pos x="22" y="41"/>
                  </a:cxn>
                  <a:cxn ang="0">
                    <a:pos x="25" y="49"/>
                  </a:cxn>
                  <a:cxn ang="0">
                    <a:pos x="23" y="52"/>
                  </a:cxn>
                  <a:cxn ang="0">
                    <a:pos x="23" y="56"/>
                  </a:cxn>
                  <a:cxn ang="0">
                    <a:pos x="17" y="51"/>
                  </a:cxn>
                  <a:cxn ang="0">
                    <a:pos x="10" y="47"/>
                  </a:cxn>
                  <a:cxn ang="0">
                    <a:pos x="3" y="43"/>
                  </a:cxn>
                  <a:cxn ang="0">
                    <a:pos x="0" y="41"/>
                  </a:cxn>
                  <a:cxn ang="0">
                    <a:pos x="7" y="36"/>
                  </a:cxn>
                  <a:cxn ang="0">
                    <a:pos x="17" y="29"/>
                  </a:cxn>
                  <a:cxn ang="0">
                    <a:pos x="18" y="25"/>
                  </a:cxn>
                  <a:cxn ang="0">
                    <a:pos x="18" y="21"/>
                  </a:cxn>
                  <a:cxn ang="0">
                    <a:pos x="15" y="18"/>
                  </a:cxn>
                  <a:cxn ang="0">
                    <a:pos x="7" y="18"/>
                  </a:cxn>
                  <a:cxn ang="0">
                    <a:pos x="15" y="9"/>
                  </a:cxn>
                  <a:cxn ang="0">
                    <a:pos x="23" y="5"/>
                  </a:cxn>
                  <a:cxn ang="0">
                    <a:pos x="34" y="1"/>
                  </a:cxn>
                  <a:cxn ang="0">
                    <a:pos x="45" y="0"/>
                  </a:cxn>
                  <a:cxn ang="0">
                    <a:pos x="45" y="0"/>
                  </a:cxn>
                </a:cxnLst>
                <a:rect l="0" t="0" r="r" b="b"/>
                <a:pathLst>
                  <a:path w="45" h="56">
                    <a:moveTo>
                      <a:pt x="45" y="0"/>
                    </a:moveTo>
                    <a:lnTo>
                      <a:pt x="38" y="9"/>
                    </a:lnTo>
                    <a:lnTo>
                      <a:pt x="30" y="21"/>
                    </a:lnTo>
                    <a:lnTo>
                      <a:pt x="27" y="27"/>
                    </a:lnTo>
                    <a:lnTo>
                      <a:pt x="23" y="33"/>
                    </a:lnTo>
                    <a:lnTo>
                      <a:pt x="22" y="41"/>
                    </a:lnTo>
                    <a:lnTo>
                      <a:pt x="25" y="49"/>
                    </a:lnTo>
                    <a:lnTo>
                      <a:pt x="23" y="52"/>
                    </a:lnTo>
                    <a:lnTo>
                      <a:pt x="23" y="56"/>
                    </a:lnTo>
                    <a:lnTo>
                      <a:pt x="17" y="51"/>
                    </a:lnTo>
                    <a:lnTo>
                      <a:pt x="10" y="47"/>
                    </a:lnTo>
                    <a:lnTo>
                      <a:pt x="3" y="43"/>
                    </a:lnTo>
                    <a:lnTo>
                      <a:pt x="0" y="41"/>
                    </a:lnTo>
                    <a:lnTo>
                      <a:pt x="7" y="36"/>
                    </a:lnTo>
                    <a:lnTo>
                      <a:pt x="17" y="29"/>
                    </a:lnTo>
                    <a:lnTo>
                      <a:pt x="18" y="25"/>
                    </a:lnTo>
                    <a:lnTo>
                      <a:pt x="18" y="21"/>
                    </a:lnTo>
                    <a:lnTo>
                      <a:pt x="15" y="18"/>
                    </a:lnTo>
                    <a:lnTo>
                      <a:pt x="7" y="18"/>
                    </a:lnTo>
                    <a:lnTo>
                      <a:pt x="15" y="9"/>
                    </a:lnTo>
                    <a:lnTo>
                      <a:pt x="23" y="5"/>
                    </a:lnTo>
                    <a:lnTo>
                      <a:pt x="34" y="1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45" name="Freeform 493"/>
              <p:cNvSpPr>
                <a:spLocks/>
              </p:cNvSpPr>
              <p:nvPr/>
            </p:nvSpPr>
            <p:spPr bwMode="auto">
              <a:xfrm>
                <a:off x="1948" y="2754"/>
                <a:ext cx="28" cy="41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5" y="2"/>
                  </a:cxn>
                  <a:cxn ang="0">
                    <a:pos x="19" y="6"/>
                  </a:cxn>
                  <a:cxn ang="0">
                    <a:pos x="19" y="10"/>
                  </a:cxn>
                  <a:cxn ang="0">
                    <a:pos x="20" y="17"/>
                  </a:cxn>
                  <a:cxn ang="0">
                    <a:pos x="20" y="26"/>
                  </a:cxn>
                  <a:cxn ang="0">
                    <a:pos x="28" y="34"/>
                  </a:cxn>
                  <a:cxn ang="0">
                    <a:pos x="20" y="37"/>
                  </a:cxn>
                  <a:cxn ang="0">
                    <a:pos x="14" y="41"/>
                  </a:cxn>
                  <a:cxn ang="0">
                    <a:pos x="7" y="41"/>
                  </a:cxn>
                  <a:cxn ang="0">
                    <a:pos x="0" y="37"/>
                  </a:cxn>
                  <a:cxn ang="0">
                    <a:pos x="5" y="27"/>
                  </a:cxn>
                  <a:cxn ang="0">
                    <a:pos x="14" y="19"/>
                  </a:cxn>
                  <a:cxn ang="0">
                    <a:pos x="16" y="11"/>
                  </a:cxn>
                  <a:cxn ang="0">
                    <a:pos x="9" y="3"/>
                  </a:cxn>
                  <a:cxn ang="0">
                    <a:pos x="9" y="0"/>
                  </a:cxn>
                  <a:cxn ang="0">
                    <a:pos x="9" y="0"/>
                  </a:cxn>
                </a:cxnLst>
                <a:rect l="0" t="0" r="r" b="b"/>
                <a:pathLst>
                  <a:path w="28" h="41">
                    <a:moveTo>
                      <a:pt x="9" y="0"/>
                    </a:moveTo>
                    <a:lnTo>
                      <a:pt x="15" y="2"/>
                    </a:lnTo>
                    <a:lnTo>
                      <a:pt x="19" y="6"/>
                    </a:lnTo>
                    <a:lnTo>
                      <a:pt x="19" y="10"/>
                    </a:lnTo>
                    <a:lnTo>
                      <a:pt x="20" y="17"/>
                    </a:lnTo>
                    <a:lnTo>
                      <a:pt x="20" y="26"/>
                    </a:lnTo>
                    <a:lnTo>
                      <a:pt x="28" y="34"/>
                    </a:lnTo>
                    <a:lnTo>
                      <a:pt x="20" y="37"/>
                    </a:lnTo>
                    <a:lnTo>
                      <a:pt x="14" y="41"/>
                    </a:lnTo>
                    <a:lnTo>
                      <a:pt x="7" y="41"/>
                    </a:lnTo>
                    <a:lnTo>
                      <a:pt x="0" y="37"/>
                    </a:lnTo>
                    <a:lnTo>
                      <a:pt x="5" y="27"/>
                    </a:lnTo>
                    <a:lnTo>
                      <a:pt x="14" y="19"/>
                    </a:lnTo>
                    <a:lnTo>
                      <a:pt x="16" y="11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46" name="Freeform 494"/>
              <p:cNvSpPr>
                <a:spLocks/>
              </p:cNvSpPr>
              <p:nvPr/>
            </p:nvSpPr>
            <p:spPr bwMode="auto">
              <a:xfrm>
                <a:off x="1932" y="2760"/>
                <a:ext cx="9" cy="2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9" y="4"/>
                  </a:cxn>
                  <a:cxn ang="0">
                    <a:pos x="8" y="11"/>
                  </a:cxn>
                  <a:cxn ang="0">
                    <a:pos x="5" y="17"/>
                  </a:cxn>
                  <a:cxn ang="0">
                    <a:pos x="7" y="25"/>
                  </a:cxn>
                  <a:cxn ang="0">
                    <a:pos x="1" y="21"/>
                  </a:cxn>
                  <a:cxn ang="0">
                    <a:pos x="0" y="12"/>
                  </a:cxn>
                  <a:cxn ang="0">
                    <a:pos x="1" y="2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9" h="25">
                    <a:moveTo>
                      <a:pt x="7" y="0"/>
                    </a:moveTo>
                    <a:lnTo>
                      <a:pt x="9" y="4"/>
                    </a:lnTo>
                    <a:lnTo>
                      <a:pt x="8" y="11"/>
                    </a:lnTo>
                    <a:lnTo>
                      <a:pt x="5" y="17"/>
                    </a:lnTo>
                    <a:lnTo>
                      <a:pt x="7" y="25"/>
                    </a:lnTo>
                    <a:lnTo>
                      <a:pt x="1" y="21"/>
                    </a:lnTo>
                    <a:lnTo>
                      <a:pt x="0" y="12"/>
                    </a:lnTo>
                    <a:lnTo>
                      <a:pt x="1" y="2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47" name="Freeform 495"/>
              <p:cNvSpPr>
                <a:spLocks/>
              </p:cNvSpPr>
              <p:nvPr/>
            </p:nvSpPr>
            <p:spPr bwMode="auto">
              <a:xfrm>
                <a:off x="2002" y="2762"/>
                <a:ext cx="30" cy="41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28" y="4"/>
                  </a:cxn>
                  <a:cxn ang="0">
                    <a:pos x="26" y="9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7" y="21"/>
                  </a:cxn>
                  <a:cxn ang="0">
                    <a:pos x="4" y="26"/>
                  </a:cxn>
                  <a:cxn ang="0">
                    <a:pos x="3" y="33"/>
                  </a:cxn>
                  <a:cxn ang="0">
                    <a:pos x="8" y="41"/>
                  </a:cxn>
                  <a:cxn ang="0">
                    <a:pos x="0" y="34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5" y="7"/>
                  </a:cxn>
                  <a:cxn ang="0">
                    <a:pos x="12" y="10"/>
                  </a:cxn>
                  <a:cxn ang="0">
                    <a:pos x="19" y="10"/>
                  </a:cxn>
                  <a:cxn ang="0">
                    <a:pos x="24" y="4"/>
                  </a:cxn>
                  <a:cxn ang="0">
                    <a:pos x="30" y="0"/>
                  </a:cxn>
                  <a:cxn ang="0">
                    <a:pos x="30" y="0"/>
                  </a:cxn>
                </a:cxnLst>
                <a:rect l="0" t="0" r="r" b="b"/>
                <a:pathLst>
                  <a:path w="30" h="41">
                    <a:moveTo>
                      <a:pt x="30" y="0"/>
                    </a:moveTo>
                    <a:lnTo>
                      <a:pt x="28" y="4"/>
                    </a:lnTo>
                    <a:lnTo>
                      <a:pt x="26" y="9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7" y="21"/>
                    </a:lnTo>
                    <a:lnTo>
                      <a:pt x="4" y="26"/>
                    </a:lnTo>
                    <a:lnTo>
                      <a:pt x="3" y="33"/>
                    </a:lnTo>
                    <a:lnTo>
                      <a:pt x="8" y="41"/>
                    </a:lnTo>
                    <a:lnTo>
                      <a:pt x="0" y="34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5" y="7"/>
                    </a:lnTo>
                    <a:lnTo>
                      <a:pt x="12" y="10"/>
                    </a:lnTo>
                    <a:lnTo>
                      <a:pt x="19" y="10"/>
                    </a:lnTo>
                    <a:lnTo>
                      <a:pt x="24" y="4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48" name="Freeform 496"/>
              <p:cNvSpPr>
                <a:spLocks/>
              </p:cNvSpPr>
              <p:nvPr/>
            </p:nvSpPr>
            <p:spPr bwMode="auto">
              <a:xfrm>
                <a:off x="2048" y="2810"/>
                <a:ext cx="46" cy="79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3" y="6"/>
                  </a:cxn>
                  <a:cxn ang="0">
                    <a:pos x="21" y="12"/>
                  </a:cxn>
                  <a:cxn ang="0">
                    <a:pos x="25" y="16"/>
                  </a:cxn>
                  <a:cxn ang="0">
                    <a:pos x="28" y="20"/>
                  </a:cxn>
                  <a:cxn ang="0">
                    <a:pos x="39" y="25"/>
                  </a:cxn>
                  <a:cxn ang="0">
                    <a:pos x="46" y="36"/>
                  </a:cxn>
                  <a:cxn ang="0">
                    <a:pos x="32" y="36"/>
                  </a:cxn>
                  <a:cxn ang="0">
                    <a:pos x="23" y="46"/>
                  </a:cxn>
                  <a:cxn ang="0">
                    <a:pos x="20" y="51"/>
                  </a:cxn>
                  <a:cxn ang="0">
                    <a:pos x="20" y="58"/>
                  </a:cxn>
                  <a:cxn ang="0">
                    <a:pos x="21" y="64"/>
                  </a:cxn>
                  <a:cxn ang="0">
                    <a:pos x="28" y="71"/>
                  </a:cxn>
                  <a:cxn ang="0">
                    <a:pos x="19" y="75"/>
                  </a:cxn>
                  <a:cxn ang="0">
                    <a:pos x="12" y="79"/>
                  </a:cxn>
                  <a:cxn ang="0">
                    <a:pos x="3" y="67"/>
                  </a:cxn>
                  <a:cxn ang="0">
                    <a:pos x="1" y="56"/>
                  </a:cxn>
                  <a:cxn ang="0">
                    <a:pos x="0" y="44"/>
                  </a:cxn>
                  <a:cxn ang="0">
                    <a:pos x="1" y="35"/>
                  </a:cxn>
                  <a:cxn ang="0">
                    <a:pos x="5" y="24"/>
                  </a:cxn>
                  <a:cxn ang="0">
                    <a:pos x="12" y="14"/>
                  </a:cxn>
                  <a:cxn ang="0">
                    <a:pos x="19" y="6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46" h="79">
                    <a:moveTo>
                      <a:pt x="28" y="0"/>
                    </a:moveTo>
                    <a:lnTo>
                      <a:pt x="23" y="6"/>
                    </a:lnTo>
                    <a:lnTo>
                      <a:pt x="21" y="12"/>
                    </a:lnTo>
                    <a:lnTo>
                      <a:pt x="25" y="16"/>
                    </a:lnTo>
                    <a:lnTo>
                      <a:pt x="28" y="20"/>
                    </a:lnTo>
                    <a:lnTo>
                      <a:pt x="39" y="25"/>
                    </a:lnTo>
                    <a:lnTo>
                      <a:pt x="46" y="36"/>
                    </a:lnTo>
                    <a:lnTo>
                      <a:pt x="32" y="36"/>
                    </a:lnTo>
                    <a:lnTo>
                      <a:pt x="23" y="46"/>
                    </a:lnTo>
                    <a:lnTo>
                      <a:pt x="20" y="51"/>
                    </a:lnTo>
                    <a:lnTo>
                      <a:pt x="20" y="58"/>
                    </a:lnTo>
                    <a:lnTo>
                      <a:pt x="21" y="64"/>
                    </a:lnTo>
                    <a:lnTo>
                      <a:pt x="28" y="71"/>
                    </a:lnTo>
                    <a:lnTo>
                      <a:pt x="19" y="75"/>
                    </a:lnTo>
                    <a:lnTo>
                      <a:pt x="12" y="79"/>
                    </a:lnTo>
                    <a:lnTo>
                      <a:pt x="3" y="67"/>
                    </a:lnTo>
                    <a:lnTo>
                      <a:pt x="1" y="56"/>
                    </a:lnTo>
                    <a:lnTo>
                      <a:pt x="0" y="44"/>
                    </a:lnTo>
                    <a:lnTo>
                      <a:pt x="1" y="35"/>
                    </a:lnTo>
                    <a:lnTo>
                      <a:pt x="5" y="24"/>
                    </a:lnTo>
                    <a:lnTo>
                      <a:pt x="12" y="14"/>
                    </a:lnTo>
                    <a:lnTo>
                      <a:pt x="19" y="6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49" name="Freeform 497"/>
              <p:cNvSpPr>
                <a:spLocks/>
              </p:cNvSpPr>
              <p:nvPr/>
            </p:nvSpPr>
            <p:spPr bwMode="auto">
              <a:xfrm>
                <a:off x="2053" y="2843"/>
                <a:ext cx="16" cy="13"/>
              </a:xfrm>
              <a:custGeom>
                <a:avLst/>
                <a:gdLst/>
                <a:ahLst/>
                <a:cxnLst>
                  <a:cxn ang="0">
                    <a:pos x="16" y="13"/>
                  </a:cxn>
                  <a:cxn ang="0">
                    <a:pos x="14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6"/>
                  </a:cxn>
                  <a:cxn ang="0">
                    <a:pos x="11" y="13"/>
                  </a:cxn>
                  <a:cxn ang="0">
                    <a:pos x="14" y="13"/>
                  </a:cxn>
                  <a:cxn ang="0">
                    <a:pos x="16" y="13"/>
                  </a:cxn>
                  <a:cxn ang="0">
                    <a:pos x="16" y="13"/>
                  </a:cxn>
                </a:cxnLst>
                <a:rect l="0" t="0" r="r" b="b"/>
                <a:pathLst>
                  <a:path w="16" h="13">
                    <a:moveTo>
                      <a:pt x="16" y="13"/>
                    </a:moveTo>
                    <a:lnTo>
                      <a:pt x="1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11" y="13"/>
                    </a:lnTo>
                    <a:lnTo>
                      <a:pt x="14" y="13"/>
                    </a:lnTo>
                    <a:lnTo>
                      <a:pt x="16" y="13"/>
                    </a:lnTo>
                    <a:lnTo>
                      <a:pt x="16" y="13"/>
                    </a:lnTo>
                    <a:close/>
                  </a:path>
                </a:pathLst>
              </a:custGeom>
              <a:solidFill>
                <a:srgbClr val="B8B8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50" name="Freeform 498"/>
              <p:cNvSpPr>
                <a:spLocks/>
              </p:cNvSpPr>
              <p:nvPr/>
            </p:nvSpPr>
            <p:spPr bwMode="auto">
              <a:xfrm>
                <a:off x="1966" y="2811"/>
                <a:ext cx="71" cy="9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33" y="7"/>
                  </a:cxn>
                  <a:cxn ang="0">
                    <a:pos x="35" y="13"/>
                  </a:cxn>
                  <a:cxn ang="0">
                    <a:pos x="22" y="23"/>
                  </a:cxn>
                  <a:cxn ang="0">
                    <a:pos x="14" y="34"/>
                  </a:cxn>
                  <a:cxn ang="0">
                    <a:pos x="17" y="38"/>
                  </a:cxn>
                  <a:cxn ang="0">
                    <a:pos x="27" y="38"/>
                  </a:cxn>
                  <a:cxn ang="0">
                    <a:pos x="39" y="34"/>
                  </a:cxn>
                  <a:cxn ang="0">
                    <a:pos x="49" y="34"/>
                  </a:cxn>
                  <a:cxn ang="0">
                    <a:pos x="41" y="38"/>
                  </a:cxn>
                  <a:cxn ang="0">
                    <a:pos x="31" y="53"/>
                  </a:cxn>
                  <a:cxn ang="0">
                    <a:pos x="35" y="73"/>
                  </a:cxn>
                  <a:cxn ang="0">
                    <a:pos x="48" y="86"/>
                  </a:cxn>
                  <a:cxn ang="0">
                    <a:pos x="55" y="77"/>
                  </a:cxn>
                  <a:cxn ang="0">
                    <a:pos x="52" y="62"/>
                  </a:cxn>
                  <a:cxn ang="0">
                    <a:pos x="52" y="46"/>
                  </a:cxn>
                  <a:cxn ang="0">
                    <a:pos x="63" y="35"/>
                  </a:cxn>
                  <a:cxn ang="0">
                    <a:pos x="66" y="40"/>
                  </a:cxn>
                  <a:cxn ang="0">
                    <a:pos x="63" y="58"/>
                  </a:cxn>
                  <a:cxn ang="0">
                    <a:pos x="63" y="76"/>
                  </a:cxn>
                  <a:cxn ang="0">
                    <a:pos x="58" y="92"/>
                  </a:cxn>
                  <a:cxn ang="0">
                    <a:pos x="44" y="93"/>
                  </a:cxn>
                  <a:cxn ang="0">
                    <a:pos x="29" y="81"/>
                  </a:cxn>
                  <a:cxn ang="0">
                    <a:pos x="21" y="81"/>
                  </a:cxn>
                  <a:cxn ang="0">
                    <a:pos x="8" y="86"/>
                  </a:cxn>
                  <a:cxn ang="0">
                    <a:pos x="13" y="80"/>
                  </a:cxn>
                  <a:cxn ang="0">
                    <a:pos x="28" y="63"/>
                  </a:cxn>
                  <a:cxn ang="0">
                    <a:pos x="22" y="53"/>
                  </a:cxn>
                  <a:cxn ang="0">
                    <a:pos x="9" y="47"/>
                  </a:cxn>
                  <a:cxn ang="0">
                    <a:pos x="1" y="40"/>
                  </a:cxn>
                  <a:cxn ang="0">
                    <a:pos x="2" y="32"/>
                  </a:cxn>
                  <a:cxn ang="0">
                    <a:pos x="13" y="26"/>
                  </a:cxn>
                  <a:cxn ang="0">
                    <a:pos x="12" y="4"/>
                  </a:cxn>
                  <a:cxn ang="0">
                    <a:pos x="16" y="1"/>
                  </a:cxn>
                </a:cxnLst>
                <a:rect l="0" t="0" r="r" b="b"/>
                <a:pathLst>
                  <a:path w="71" h="97">
                    <a:moveTo>
                      <a:pt x="16" y="1"/>
                    </a:moveTo>
                    <a:lnTo>
                      <a:pt x="21" y="0"/>
                    </a:lnTo>
                    <a:lnTo>
                      <a:pt x="28" y="3"/>
                    </a:lnTo>
                    <a:lnTo>
                      <a:pt x="33" y="7"/>
                    </a:lnTo>
                    <a:lnTo>
                      <a:pt x="40" y="11"/>
                    </a:lnTo>
                    <a:lnTo>
                      <a:pt x="35" y="13"/>
                    </a:lnTo>
                    <a:lnTo>
                      <a:pt x="29" y="18"/>
                    </a:lnTo>
                    <a:lnTo>
                      <a:pt x="22" y="23"/>
                    </a:lnTo>
                    <a:lnTo>
                      <a:pt x="18" y="30"/>
                    </a:lnTo>
                    <a:lnTo>
                      <a:pt x="14" y="34"/>
                    </a:lnTo>
                    <a:lnTo>
                      <a:pt x="16" y="38"/>
                    </a:lnTo>
                    <a:lnTo>
                      <a:pt x="17" y="38"/>
                    </a:lnTo>
                    <a:lnTo>
                      <a:pt x="21" y="39"/>
                    </a:lnTo>
                    <a:lnTo>
                      <a:pt x="27" y="38"/>
                    </a:lnTo>
                    <a:lnTo>
                      <a:pt x="35" y="38"/>
                    </a:lnTo>
                    <a:lnTo>
                      <a:pt x="39" y="34"/>
                    </a:lnTo>
                    <a:lnTo>
                      <a:pt x="47" y="30"/>
                    </a:lnTo>
                    <a:lnTo>
                      <a:pt x="49" y="34"/>
                    </a:lnTo>
                    <a:lnTo>
                      <a:pt x="52" y="39"/>
                    </a:lnTo>
                    <a:lnTo>
                      <a:pt x="41" y="38"/>
                    </a:lnTo>
                    <a:lnTo>
                      <a:pt x="35" y="43"/>
                    </a:lnTo>
                    <a:lnTo>
                      <a:pt x="31" y="53"/>
                    </a:lnTo>
                    <a:lnTo>
                      <a:pt x="32" y="63"/>
                    </a:lnTo>
                    <a:lnTo>
                      <a:pt x="35" y="73"/>
                    </a:lnTo>
                    <a:lnTo>
                      <a:pt x="40" y="82"/>
                    </a:lnTo>
                    <a:lnTo>
                      <a:pt x="48" y="86"/>
                    </a:lnTo>
                    <a:lnTo>
                      <a:pt x="59" y="85"/>
                    </a:lnTo>
                    <a:lnTo>
                      <a:pt x="55" y="77"/>
                    </a:lnTo>
                    <a:lnTo>
                      <a:pt x="52" y="70"/>
                    </a:lnTo>
                    <a:lnTo>
                      <a:pt x="52" y="62"/>
                    </a:lnTo>
                    <a:lnTo>
                      <a:pt x="52" y="54"/>
                    </a:lnTo>
                    <a:lnTo>
                      <a:pt x="52" y="46"/>
                    </a:lnTo>
                    <a:lnTo>
                      <a:pt x="59" y="40"/>
                    </a:lnTo>
                    <a:lnTo>
                      <a:pt x="63" y="35"/>
                    </a:lnTo>
                    <a:lnTo>
                      <a:pt x="71" y="35"/>
                    </a:lnTo>
                    <a:lnTo>
                      <a:pt x="66" y="40"/>
                    </a:lnTo>
                    <a:lnTo>
                      <a:pt x="64" y="49"/>
                    </a:lnTo>
                    <a:lnTo>
                      <a:pt x="63" y="58"/>
                    </a:lnTo>
                    <a:lnTo>
                      <a:pt x="64" y="67"/>
                    </a:lnTo>
                    <a:lnTo>
                      <a:pt x="63" y="76"/>
                    </a:lnTo>
                    <a:lnTo>
                      <a:pt x="62" y="85"/>
                    </a:lnTo>
                    <a:lnTo>
                      <a:pt x="58" y="92"/>
                    </a:lnTo>
                    <a:lnTo>
                      <a:pt x="52" y="97"/>
                    </a:lnTo>
                    <a:lnTo>
                      <a:pt x="44" y="93"/>
                    </a:lnTo>
                    <a:lnTo>
                      <a:pt x="37" y="88"/>
                    </a:lnTo>
                    <a:lnTo>
                      <a:pt x="29" y="81"/>
                    </a:lnTo>
                    <a:lnTo>
                      <a:pt x="25" y="78"/>
                    </a:lnTo>
                    <a:lnTo>
                      <a:pt x="21" y="81"/>
                    </a:lnTo>
                    <a:lnTo>
                      <a:pt x="14" y="84"/>
                    </a:lnTo>
                    <a:lnTo>
                      <a:pt x="8" y="86"/>
                    </a:lnTo>
                    <a:lnTo>
                      <a:pt x="4" y="88"/>
                    </a:lnTo>
                    <a:lnTo>
                      <a:pt x="13" y="80"/>
                    </a:lnTo>
                    <a:lnTo>
                      <a:pt x="22" y="73"/>
                    </a:lnTo>
                    <a:lnTo>
                      <a:pt x="28" y="63"/>
                    </a:lnTo>
                    <a:lnTo>
                      <a:pt x="28" y="54"/>
                    </a:lnTo>
                    <a:lnTo>
                      <a:pt x="22" y="53"/>
                    </a:lnTo>
                    <a:lnTo>
                      <a:pt x="16" y="51"/>
                    </a:lnTo>
                    <a:lnTo>
                      <a:pt x="9" y="47"/>
                    </a:lnTo>
                    <a:lnTo>
                      <a:pt x="5" y="45"/>
                    </a:lnTo>
                    <a:lnTo>
                      <a:pt x="1" y="40"/>
                    </a:lnTo>
                    <a:lnTo>
                      <a:pt x="0" y="36"/>
                    </a:lnTo>
                    <a:lnTo>
                      <a:pt x="2" y="32"/>
                    </a:lnTo>
                    <a:lnTo>
                      <a:pt x="10" y="28"/>
                    </a:lnTo>
                    <a:lnTo>
                      <a:pt x="13" y="26"/>
                    </a:lnTo>
                    <a:lnTo>
                      <a:pt x="13" y="16"/>
                    </a:lnTo>
                    <a:lnTo>
                      <a:pt x="12" y="4"/>
                    </a:lnTo>
                    <a:lnTo>
                      <a:pt x="16" y="1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51" name="Freeform 499"/>
              <p:cNvSpPr>
                <a:spLocks/>
              </p:cNvSpPr>
              <p:nvPr/>
            </p:nvSpPr>
            <p:spPr bwMode="auto">
              <a:xfrm>
                <a:off x="2014" y="2815"/>
                <a:ext cx="16" cy="1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5" y="3"/>
                  </a:cxn>
                  <a:cxn ang="0">
                    <a:pos x="16" y="5"/>
                  </a:cxn>
                  <a:cxn ang="0">
                    <a:pos x="12" y="8"/>
                  </a:cxn>
                  <a:cxn ang="0">
                    <a:pos x="8" y="11"/>
                  </a:cxn>
                  <a:cxn ang="0">
                    <a:pos x="3" y="9"/>
                  </a:cxn>
                  <a:cxn ang="0">
                    <a:pos x="0" y="9"/>
                  </a:cxn>
                  <a:cxn ang="0">
                    <a:pos x="1" y="5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16" h="11">
                    <a:moveTo>
                      <a:pt x="11" y="0"/>
                    </a:moveTo>
                    <a:lnTo>
                      <a:pt x="15" y="3"/>
                    </a:lnTo>
                    <a:lnTo>
                      <a:pt x="16" y="5"/>
                    </a:lnTo>
                    <a:lnTo>
                      <a:pt x="12" y="8"/>
                    </a:lnTo>
                    <a:lnTo>
                      <a:pt x="8" y="11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1" y="5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52" name="Freeform 500"/>
              <p:cNvSpPr>
                <a:spLocks/>
              </p:cNvSpPr>
              <p:nvPr/>
            </p:nvSpPr>
            <p:spPr bwMode="auto">
              <a:xfrm>
                <a:off x="1939" y="2829"/>
                <a:ext cx="12" cy="2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2" y="8"/>
                  </a:cxn>
                  <a:cxn ang="0">
                    <a:pos x="10" y="17"/>
                  </a:cxn>
                  <a:cxn ang="0">
                    <a:pos x="8" y="20"/>
                  </a:cxn>
                  <a:cxn ang="0">
                    <a:pos x="5" y="20"/>
                  </a:cxn>
                  <a:cxn ang="0">
                    <a:pos x="2" y="16"/>
                  </a:cxn>
                  <a:cxn ang="0">
                    <a:pos x="0" y="10"/>
                  </a:cxn>
                  <a:cxn ang="0">
                    <a:pos x="4" y="5"/>
                  </a:cxn>
                  <a:cxn ang="0">
                    <a:pos x="9" y="0"/>
                  </a:cxn>
                  <a:cxn ang="0">
                    <a:pos x="9" y="0"/>
                  </a:cxn>
                </a:cxnLst>
                <a:rect l="0" t="0" r="r" b="b"/>
                <a:pathLst>
                  <a:path w="12" h="20">
                    <a:moveTo>
                      <a:pt x="9" y="0"/>
                    </a:moveTo>
                    <a:lnTo>
                      <a:pt x="12" y="8"/>
                    </a:lnTo>
                    <a:lnTo>
                      <a:pt x="10" y="17"/>
                    </a:lnTo>
                    <a:lnTo>
                      <a:pt x="8" y="20"/>
                    </a:lnTo>
                    <a:lnTo>
                      <a:pt x="5" y="20"/>
                    </a:lnTo>
                    <a:lnTo>
                      <a:pt x="2" y="16"/>
                    </a:lnTo>
                    <a:lnTo>
                      <a:pt x="0" y="10"/>
                    </a:lnTo>
                    <a:lnTo>
                      <a:pt x="4" y="5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53" name="Freeform 501"/>
              <p:cNvSpPr>
                <a:spLocks/>
              </p:cNvSpPr>
              <p:nvPr/>
            </p:nvSpPr>
            <p:spPr bwMode="auto">
              <a:xfrm>
                <a:off x="1947" y="2856"/>
                <a:ext cx="6" cy="1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4"/>
                  </a:cxn>
                  <a:cxn ang="0">
                    <a:pos x="4" y="10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10">
                    <a:moveTo>
                      <a:pt x="4" y="0"/>
                    </a:moveTo>
                    <a:lnTo>
                      <a:pt x="6" y="4"/>
                    </a:lnTo>
                    <a:lnTo>
                      <a:pt x="4" y="10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54" name="Freeform 502"/>
              <p:cNvSpPr>
                <a:spLocks/>
              </p:cNvSpPr>
              <p:nvPr/>
            </p:nvSpPr>
            <p:spPr bwMode="auto">
              <a:xfrm>
                <a:off x="1920" y="2889"/>
                <a:ext cx="4" cy="1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6"/>
                  </a:cxn>
                  <a:cxn ang="0">
                    <a:pos x="2" y="14"/>
                  </a:cxn>
                  <a:cxn ang="0">
                    <a:pos x="1" y="15"/>
                  </a:cxn>
                  <a:cxn ang="0">
                    <a:pos x="0" y="15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15">
                    <a:moveTo>
                      <a:pt x="2" y="0"/>
                    </a:moveTo>
                    <a:lnTo>
                      <a:pt x="4" y="6"/>
                    </a:lnTo>
                    <a:lnTo>
                      <a:pt x="2" y="14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55" name="Freeform 503"/>
              <p:cNvSpPr>
                <a:spLocks/>
              </p:cNvSpPr>
              <p:nvPr/>
            </p:nvSpPr>
            <p:spPr bwMode="auto">
              <a:xfrm>
                <a:off x="2011" y="2915"/>
                <a:ext cx="10" cy="1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0" y="7"/>
                  </a:cxn>
                  <a:cxn ang="0">
                    <a:pos x="6" y="11"/>
                  </a:cxn>
                  <a:cxn ang="0">
                    <a:pos x="0" y="9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10" h="11">
                    <a:moveTo>
                      <a:pt x="7" y="0"/>
                    </a:moveTo>
                    <a:lnTo>
                      <a:pt x="10" y="7"/>
                    </a:lnTo>
                    <a:lnTo>
                      <a:pt x="6" y="11"/>
                    </a:lnTo>
                    <a:lnTo>
                      <a:pt x="0" y="9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56" name="Freeform 504"/>
              <p:cNvSpPr>
                <a:spLocks/>
              </p:cNvSpPr>
              <p:nvPr/>
            </p:nvSpPr>
            <p:spPr bwMode="auto">
              <a:xfrm>
                <a:off x="1925" y="2920"/>
                <a:ext cx="41" cy="3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0" y="8"/>
                  </a:cxn>
                  <a:cxn ang="0">
                    <a:pos x="11" y="22"/>
                  </a:cxn>
                  <a:cxn ang="0">
                    <a:pos x="16" y="22"/>
                  </a:cxn>
                  <a:cxn ang="0">
                    <a:pos x="26" y="22"/>
                  </a:cxn>
                  <a:cxn ang="0">
                    <a:pos x="34" y="22"/>
                  </a:cxn>
                  <a:cxn ang="0">
                    <a:pos x="41" y="22"/>
                  </a:cxn>
                  <a:cxn ang="0">
                    <a:pos x="41" y="25"/>
                  </a:cxn>
                  <a:cxn ang="0">
                    <a:pos x="41" y="31"/>
                  </a:cxn>
                  <a:cxn ang="0">
                    <a:pos x="31" y="31"/>
                  </a:cxn>
                  <a:cxn ang="0">
                    <a:pos x="23" y="31"/>
                  </a:cxn>
                  <a:cxn ang="0">
                    <a:pos x="15" y="29"/>
                  </a:cxn>
                  <a:cxn ang="0">
                    <a:pos x="10" y="26"/>
                  </a:cxn>
                  <a:cxn ang="0">
                    <a:pos x="4" y="20"/>
                  </a:cxn>
                  <a:cxn ang="0">
                    <a:pos x="1" y="15"/>
                  </a:cxn>
                  <a:cxn ang="0">
                    <a:pos x="0" y="7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41" h="31">
                    <a:moveTo>
                      <a:pt x="1" y="0"/>
                    </a:moveTo>
                    <a:lnTo>
                      <a:pt x="10" y="8"/>
                    </a:lnTo>
                    <a:lnTo>
                      <a:pt x="11" y="22"/>
                    </a:lnTo>
                    <a:lnTo>
                      <a:pt x="16" y="22"/>
                    </a:lnTo>
                    <a:lnTo>
                      <a:pt x="26" y="22"/>
                    </a:lnTo>
                    <a:lnTo>
                      <a:pt x="34" y="22"/>
                    </a:lnTo>
                    <a:lnTo>
                      <a:pt x="41" y="22"/>
                    </a:lnTo>
                    <a:lnTo>
                      <a:pt x="41" y="25"/>
                    </a:lnTo>
                    <a:lnTo>
                      <a:pt x="41" y="31"/>
                    </a:lnTo>
                    <a:lnTo>
                      <a:pt x="31" y="31"/>
                    </a:lnTo>
                    <a:lnTo>
                      <a:pt x="23" y="31"/>
                    </a:lnTo>
                    <a:lnTo>
                      <a:pt x="15" y="29"/>
                    </a:lnTo>
                    <a:lnTo>
                      <a:pt x="10" y="26"/>
                    </a:lnTo>
                    <a:lnTo>
                      <a:pt x="4" y="20"/>
                    </a:lnTo>
                    <a:lnTo>
                      <a:pt x="1" y="15"/>
                    </a:lnTo>
                    <a:lnTo>
                      <a:pt x="0" y="7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57" name="Freeform 505"/>
              <p:cNvSpPr>
                <a:spLocks/>
              </p:cNvSpPr>
              <p:nvPr/>
            </p:nvSpPr>
            <p:spPr bwMode="auto">
              <a:xfrm>
                <a:off x="1663" y="2586"/>
                <a:ext cx="173" cy="1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6" y="47"/>
                  </a:cxn>
                  <a:cxn ang="0">
                    <a:pos x="173" y="199"/>
                  </a:cxn>
                  <a:cxn ang="0">
                    <a:pos x="22" y="15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73" h="199">
                    <a:moveTo>
                      <a:pt x="0" y="0"/>
                    </a:moveTo>
                    <a:lnTo>
                      <a:pt x="146" y="47"/>
                    </a:lnTo>
                    <a:lnTo>
                      <a:pt x="173" y="199"/>
                    </a:lnTo>
                    <a:lnTo>
                      <a:pt x="22" y="15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58" name="Freeform 506"/>
              <p:cNvSpPr>
                <a:spLocks/>
              </p:cNvSpPr>
              <p:nvPr/>
            </p:nvSpPr>
            <p:spPr bwMode="auto">
              <a:xfrm>
                <a:off x="1692" y="2610"/>
                <a:ext cx="123" cy="155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36" y="9"/>
                  </a:cxn>
                  <a:cxn ang="0">
                    <a:pos x="42" y="9"/>
                  </a:cxn>
                  <a:cxn ang="0">
                    <a:pos x="51" y="7"/>
                  </a:cxn>
                  <a:cxn ang="0">
                    <a:pos x="56" y="14"/>
                  </a:cxn>
                  <a:cxn ang="0">
                    <a:pos x="52" y="19"/>
                  </a:cxn>
                  <a:cxn ang="0">
                    <a:pos x="47" y="28"/>
                  </a:cxn>
                  <a:cxn ang="0">
                    <a:pos x="55" y="35"/>
                  </a:cxn>
                  <a:cxn ang="0">
                    <a:pos x="73" y="34"/>
                  </a:cxn>
                  <a:cxn ang="0">
                    <a:pos x="74" y="26"/>
                  </a:cxn>
                  <a:cxn ang="0">
                    <a:pos x="67" y="20"/>
                  </a:cxn>
                  <a:cxn ang="0">
                    <a:pos x="71" y="12"/>
                  </a:cxn>
                  <a:cxn ang="0">
                    <a:pos x="87" y="7"/>
                  </a:cxn>
                  <a:cxn ang="0">
                    <a:pos x="98" y="12"/>
                  </a:cxn>
                  <a:cxn ang="0">
                    <a:pos x="101" y="22"/>
                  </a:cxn>
                  <a:cxn ang="0">
                    <a:pos x="96" y="34"/>
                  </a:cxn>
                  <a:cxn ang="0">
                    <a:pos x="98" y="49"/>
                  </a:cxn>
                  <a:cxn ang="0">
                    <a:pos x="104" y="62"/>
                  </a:cxn>
                  <a:cxn ang="0">
                    <a:pos x="100" y="72"/>
                  </a:cxn>
                  <a:cxn ang="0">
                    <a:pos x="98" y="76"/>
                  </a:cxn>
                  <a:cxn ang="0">
                    <a:pos x="109" y="81"/>
                  </a:cxn>
                  <a:cxn ang="0">
                    <a:pos x="118" y="94"/>
                  </a:cxn>
                  <a:cxn ang="0">
                    <a:pos x="121" y="119"/>
                  </a:cxn>
                  <a:cxn ang="0">
                    <a:pos x="117" y="143"/>
                  </a:cxn>
                  <a:cxn ang="0">
                    <a:pos x="105" y="152"/>
                  </a:cxn>
                  <a:cxn ang="0">
                    <a:pos x="86" y="151"/>
                  </a:cxn>
                  <a:cxn ang="0">
                    <a:pos x="66" y="151"/>
                  </a:cxn>
                  <a:cxn ang="0">
                    <a:pos x="47" y="151"/>
                  </a:cxn>
                  <a:cxn ang="0">
                    <a:pos x="28" y="146"/>
                  </a:cxn>
                  <a:cxn ang="0">
                    <a:pos x="16" y="130"/>
                  </a:cxn>
                  <a:cxn ang="0">
                    <a:pos x="11" y="108"/>
                  </a:cxn>
                  <a:cxn ang="0">
                    <a:pos x="9" y="84"/>
                  </a:cxn>
                  <a:cxn ang="0">
                    <a:pos x="11" y="69"/>
                  </a:cxn>
                  <a:cxn ang="0">
                    <a:pos x="17" y="57"/>
                  </a:cxn>
                  <a:cxn ang="0">
                    <a:pos x="20" y="51"/>
                  </a:cxn>
                  <a:cxn ang="0">
                    <a:pos x="16" y="50"/>
                  </a:cxn>
                  <a:cxn ang="0">
                    <a:pos x="5" y="53"/>
                  </a:cxn>
                  <a:cxn ang="0">
                    <a:pos x="1" y="46"/>
                  </a:cxn>
                  <a:cxn ang="0">
                    <a:pos x="0" y="31"/>
                  </a:cxn>
                  <a:cxn ang="0">
                    <a:pos x="5" y="12"/>
                  </a:cxn>
                  <a:cxn ang="0">
                    <a:pos x="15" y="1"/>
                  </a:cxn>
                </a:cxnLst>
                <a:rect l="0" t="0" r="r" b="b"/>
                <a:pathLst>
                  <a:path w="123" h="155">
                    <a:moveTo>
                      <a:pt x="15" y="1"/>
                    </a:moveTo>
                    <a:lnTo>
                      <a:pt x="23" y="0"/>
                    </a:lnTo>
                    <a:lnTo>
                      <a:pt x="31" y="3"/>
                    </a:lnTo>
                    <a:lnTo>
                      <a:pt x="36" y="9"/>
                    </a:lnTo>
                    <a:lnTo>
                      <a:pt x="39" y="18"/>
                    </a:lnTo>
                    <a:lnTo>
                      <a:pt x="42" y="9"/>
                    </a:lnTo>
                    <a:lnTo>
                      <a:pt x="47" y="8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6" y="14"/>
                    </a:lnTo>
                    <a:lnTo>
                      <a:pt x="56" y="18"/>
                    </a:lnTo>
                    <a:lnTo>
                      <a:pt x="52" y="19"/>
                    </a:lnTo>
                    <a:lnTo>
                      <a:pt x="46" y="20"/>
                    </a:lnTo>
                    <a:lnTo>
                      <a:pt x="47" y="28"/>
                    </a:lnTo>
                    <a:lnTo>
                      <a:pt x="51" y="32"/>
                    </a:lnTo>
                    <a:lnTo>
                      <a:pt x="55" y="35"/>
                    </a:lnTo>
                    <a:lnTo>
                      <a:pt x="60" y="36"/>
                    </a:lnTo>
                    <a:lnTo>
                      <a:pt x="73" y="34"/>
                    </a:lnTo>
                    <a:lnTo>
                      <a:pt x="83" y="30"/>
                    </a:lnTo>
                    <a:lnTo>
                      <a:pt x="74" y="26"/>
                    </a:lnTo>
                    <a:lnTo>
                      <a:pt x="70" y="23"/>
                    </a:lnTo>
                    <a:lnTo>
                      <a:pt x="67" y="20"/>
                    </a:lnTo>
                    <a:lnTo>
                      <a:pt x="69" y="18"/>
                    </a:lnTo>
                    <a:lnTo>
                      <a:pt x="71" y="12"/>
                    </a:lnTo>
                    <a:lnTo>
                      <a:pt x="79" y="9"/>
                    </a:lnTo>
                    <a:lnTo>
                      <a:pt x="87" y="7"/>
                    </a:lnTo>
                    <a:lnTo>
                      <a:pt x="96" y="9"/>
                    </a:lnTo>
                    <a:lnTo>
                      <a:pt x="98" y="12"/>
                    </a:lnTo>
                    <a:lnTo>
                      <a:pt x="101" y="16"/>
                    </a:lnTo>
                    <a:lnTo>
                      <a:pt x="101" y="22"/>
                    </a:lnTo>
                    <a:lnTo>
                      <a:pt x="101" y="30"/>
                    </a:lnTo>
                    <a:lnTo>
                      <a:pt x="96" y="34"/>
                    </a:lnTo>
                    <a:lnTo>
                      <a:pt x="96" y="42"/>
                    </a:lnTo>
                    <a:lnTo>
                      <a:pt x="98" y="49"/>
                    </a:lnTo>
                    <a:lnTo>
                      <a:pt x="102" y="57"/>
                    </a:lnTo>
                    <a:lnTo>
                      <a:pt x="104" y="62"/>
                    </a:lnTo>
                    <a:lnTo>
                      <a:pt x="105" y="69"/>
                    </a:lnTo>
                    <a:lnTo>
                      <a:pt x="100" y="72"/>
                    </a:lnTo>
                    <a:lnTo>
                      <a:pt x="91" y="76"/>
                    </a:lnTo>
                    <a:lnTo>
                      <a:pt x="98" y="76"/>
                    </a:lnTo>
                    <a:lnTo>
                      <a:pt x="105" y="78"/>
                    </a:lnTo>
                    <a:lnTo>
                      <a:pt x="109" y="81"/>
                    </a:lnTo>
                    <a:lnTo>
                      <a:pt x="114" y="85"/>
                    </a:lnTo>
                    <a:lnTo>
                      <a:pt x="118" y="94"/>
                    </a:lnTo>
                    <a:lnTo>
                      <a:pt x="123" y="107"/>
                    </a:lnTo>
                    <a:lnTo>
                      <a:pt x="121" y="119"/>
                    </a:lnTo>
                    <a:lnTo>
                      <a:pt x="120" y="131"/>
                    </a:lnTo>
                    <a:lnTo>
                      <a:pt x="117" y="143"/>
                    </a:lnTo>
                    <a:lnTo>
                      <a:pt x="114" y="155"/>
                    </a:lnTo>
                    <a:lnTo>
                      <a:pt x="105" y="152"/>
                    </a:lnTo>
                    <a:lnTo>
                      <a:pt x="96" y="151"/>
                    </a:lnTo>
                    <a:lnTo>
                      <a:pt x="86" y="151"/>
                    </a:lnTo>
                    <a:lnTo>
                      <a:pt x="77" y="151"/>
                    </a:lnTo>
                    <a:lnTo>
                      <a:pt x="66" y="151"/>
                    </a:lnTo>
                    <a:lnTo>
                      <a:pt x="58" y="151"/>
                    </a:lnTo>
                    <a:lnTo>
                      <a:pt x="47" y="151"/>
                    </a:lnTo>
                    <a:lnTo>
                      <a:pt x="39" y="152"/>
                    </a:lnTo>
                    <a:lnTo>
                      <a:pt x="28" y="146"/>
                    </a:lnTo>
                    <a:lnTo>
                      <a:pt x="21" y="139"/>
                    </a:lnTo>
                    <a:lnTo>
                      <a:pt x="16" y="130"/>
                    </a:lnTo>
                    <a:lnTo>
                      <a:pt x="13" y="120"/>
                    </a:lnTo>
                    <a:lnTo>
                      <a:pt x="11" y="108"/>
                    </a:lnTo>
                    <a:lnTo>
                      <a:pt x="11" y="96"/>
                    </a:lnTo>
                    <a:lnTo>
                      <a:pt x="9" y="84"/>
                    </a:lnTo>
                    <a:lnTo>
                      <a:pt x="9" y="73"/>
                    </a:lnTo>
                    <a:lnTo>
                      <a:pt x="11" y="69"/>
                    </a:lnTo>
                    <a:lnTo>
                      <a:pt x="15" y="63"/>
                    </a:lnTo>
                    <a:lnTo>
                      <a:pt x="17" y="57"/>
                    </a:lnTo>
                    <a:lnTo>
                      <a:pt x="21" y="54"/>
                    </a:lnTo>
                    <a:lnTo>
                      <a:pt x="20" y="51"/>
                    </a:lnTo>
                    <a:lnTo>
                      <a:pt x="20" y="50"/>
                    </a:lnTo>
                    <a:lnTo>
                      <a:pt x="16" y="50"/>
                    </a:lnTo>
                    <a:lnTo>
                      <a:pt x="11" y="51"/>
                    </a:lnTo>
                    <a:lnTo>
                      <a:pt x="5" y="53"/>
                    </a:lnTo>
                    <a:lnTo>
                      <a:pt x="2" y="54"/>
                    </a:lnTo>
                    <a:lnTo>
                      <a:pt x="1" y="46"/>
                    </a:lnTo>
                    <a:lnTo>
                      <a:pt x="0" y="38"/>
                    </a:lnTo>
                    <a:lnTo>
                      <a:pt x="0" y="31"/>
                    </a:lnTo>
                    <a:lnTo>
                      <a:pt x="1" y="24"/>
                    </a:lnTo>
                    <a:lnTo>
                      <a:pt x="5" y="12"/>
                    </a:lnTo>
                    <a:lnTo>
                      <a:pt x="15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59" name="Freeform 507"/>
              <p:cNvSpPr>
                <a:spLocks/>
              </p:cNvSpPr>
              <p:nvPr/>
            </p:nvSpPr>
            <p:spPr bwMode="auto">
              <a:xfrm>
                <a:off x="1707" y="2628"/>
                <a:ext cx="8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8" y="16"/>
                  </a:cxn>
                  <a:cxn ang="0">
                    <a:pos x="6" y="17"/>
                  </a:cxn>
                  <a:cxn ang="0">
                    <a:pos x="6" y="18"/>
                  </a:cxn>
                  <a:cxn ang="0">
                    <a:pos x="4" y="17"/>
                  </a:cxn>
                  <a:cxn ang="0">
                    <a:pos x="0" y="12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18">
                    <a:moveTo>
                      <a:pt x="0" y="0"/>
                    </a:moveTo>
                    <a:lnTo>
                      <a:pt x="4" y="6"/>
                    </a:lnTo>
                    <a:lnTo>
                      <a:pt x="8" y="16"/>
                    </a:lnTo>
                    <a:lnTo>
                      <a:pt x="6" y="17"/>
                    </a:lnTo>
                    <a:lnTo>
                      <a:pt x="6" y="18"/>
                    </a:lnTo>
                    <a:lnTo>
                      <a:pt x="4" y="17"/>
                    </a:lnTo>
                    <a:lnTo>
                      <a:pt x="0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60" name="Freeform 508"/>
              <p:cNvSpPr>
                <a:spLocks/>
              </p:cNvSpPr>
              <p:nvPr/>
            </p:nvSpPr>
            <p:spPr bwMode="auto">
              <a:xfrm>
                <a:off x="1716" y="2660"/>
                <a:ext cx="20" cy="5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6" y="11"/>
                  </a:cxn>
                  <a:cxn ang="0">
                    <a:pos x="20" y="26"/>
                  </a:cxn>
                  <a:cxn ang="0">
                    <a:pos x="20" y="32"/>
                  </a:cxn>
                  <a:cxn ang="0">
                    <a:pos x="20" y="39"/>
                  </a:cxn>
                  <a:cxn ang="0">
                    <a:pos x="16" y="44"/>
                  </a:cxn>
                  <a:cxn ang="0">
                    <a:pos x="9" y="50"/>
                  </a:cxn>
                  <a:cxn ang="0">
                    <a:pos x="8" y="54"/>
                  </a:cxn>
                  <a:cxn ang="0">
                    <a:pos x="7" y="57"/>
                  </a:cxn>
                  <a:cxn ang="0">
                    <a:pos x="3" y="49"/>
                  </a:cxn>
                  <a:cxn ang="0">
                    <a:pos x="1" y="42"/>
                  </a:cxn>
                  <a:cxn ang="0">
                    <a:pos x="0" y="34"/>
                  </a:cxn>
                  <a:cxn ang="0">
                    <a:pos x="1" y="27"/>
                  </a:cxn>
                  <a:cxn ang="0">
                    <a:pos x="1" y="19"/>
                  </a:cxn>
                  <a:cxn ang="0">
                    <a:pos x="4" y="11"/>
                  </a:cxn>
                  <a:cxn ang="0">
                    <a:pos x="8" y="4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20" h="57">
                    <a:moveTo>
                      <a:pt x="15" y="0"/>
                    </a:moveTo>
                    <a:lnTo>
                      <a:pt x="16" y="11"/>
                    </a:lnTo>
                    <a:lnTo>
                      <a:pt x="20" y="26"/>
                    </a:lnTo>
                    <a:lnTo>
                      <a:pt x="20" y="32"/>
                    </a:lnTo>
                    <a:lnTo>
                      <a:pt x="20" y="39"/>
                    </a:lnTo>
                    <a:lnTo>
                      <a:pt x="16" y="44"/>
                    </a:lnTo>
                    <a:lnTo>
                      <a:pt x="9" y="50"/>
                    </a:lnTo>
                    <a:lnTo>
                      <a:pt x="8" y="54"/>
                    </a:lnTo>
                    <a:lnTo>
                      <a:pt x="7" y="57"/>
                    </a:lnTo>
                    <a:lnTo>
                      <a:pt x="3" y="49"/>
                    </a:lnTo>
                    <a:lnTo>
                      <a:pt x="1" y="42"/>
                    </a:lnTo>
                    <a:lnTo>
                      <a:pt x="0" y="34"/>
                    </a:lnTo>
                    <a:lnTo>
                      <a:pt x="1" y="27"/>
                    </a:lnTo>
                    <a:lnTo>
                      <a:pt x="1" y="19"/>
                    </a:lnTo>
                    <a:lnTo>
                      <a:pt x="4" y="11"/>
                    </a:lnTo>
                    <a:lnTo>
                      <a:pt x="8" y="4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61" name="Freeform 509"/>
              <p:cNvSpPr>
                <a:spLocks/>
              </p:cNvSpPr>
              <p:nvPr/>
            </p:nvSpPr>
            <p:spPr bwMode="auto">
              <a:xfrm>
                <a:off x="1757" y="2669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4"/>
                  </a:cxn>
                  <a:cxn ang="0">
                    <a:pos x="10" y="11"/>
                  </a:cxn>
                  <a:cxn ang="0">
                    <a:pos x="10" y="17"/>
                  </a:cxn>
                  <a:cxn ang="0">
                    <a:pos x="14" y="23"/>
                  </a:cxn>
                  <a:cxn ang="0">
                    <a:pos x="10" y="23"/>
                  </a:cxn>
                  <a:cxn ang="0">
                    <a:pos x="8" y="23"/>
                  </a:cxn>
                  <a:cxn ang="0">
                    <a:pos x="5" y="19"/>
                  </a:cxn>
                  <a:cxn ang="0">
                    <a:pos x="2" y="15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5" y="3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12" y="4"/>
                    </a:lnTo>
                    <a:lnTo>
                      <a:pt x="10" y="11"/>
                    </a:lnTo>
                    <a:lnTo>
                      <a:pt x="10" y="17"/>
                    </a:lnTo>
                    <a:lnTo>
                      <a:pt x="14" y="23"/>
                    </a:lnTo>
                    <a:lnTo>
                      <a:pt x="10" y="23"/>
                    </a:lnTo>
                    <a:lnTo>
                      <a:pt x="8" y="23"/>
                    </a:lnTo>
                    <a:lnTo>
                      <a:pt x="5" y="19"/>
                    </a:lnTo>
                    <a:lnTo>
                      <a:pt x="2" y="15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5" y="3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62" name="Freeform 510"/>
              <p:cNvSpPr>
                <a:spLocks/>
              </p:cNvSpPr>
              <p:nvPr/>
            </p:nvSpPr>
            <p:spPr bwMode="auto">
              <a:xfrm>
                <a:off x="1740" y="2717"/>
                <a:ext cx="48" cy="27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3" y="4"/>
                  </a:cxn>
                  <a:cxn ang="0">
                    <a:pos x="42" y="9"/>
                  </a:cxn>
                  <a:cxn ang="0">
                    <a:pos x="46" y="14"/>
                  </a:cxn>
                  <a:cxn ang="0">
                    <a:pos x="48" y="27"/>
                  </a:cxn>
                  <a:cxn ang="0">
                    <a:pos x="35" y="24"/>
                  </a:cxn>
                  <a:cxn ang="0">
                    <a:pos x="23" y="23"/>
                  </a:cxn>
                  <a:cxn ang="0">
                    <a:pos x="11" y="18"/>
                  </a:cxn>
                  <a:cxn ang="0">
                    <a:pos x="0" y="18"/>
                  </a:cxn>
                  <a:cxn ang="0">
                    <a:pos x="3" y="9"/>
                  </a:cxn>
                  <a:cxn ang="0">
                    <a:pos x="12" y="8"/>
                  </a:cxn>
                  <a:cxn ang="0">
                    <a:pos x="21" y="6"/>
                  </a:cxn>
                  <a:cxn ang="0">
                    <a:pos x="26" y="0"/>
                  </a:cxn>
                  <a:cxn ang="0">
                    <a:pos x="26" y="0"/>
                  </a:cxn>
                </a:cxnLst>
                <a:rect l="0" t="0" r="r" b="b"/>
                <a:pathLst>
                  <a:path w="48" h="27">
                    <a:moveTo>
                      <a:pt x="26" y="0"/>
                    </a:moveTo>
                    <a:lnTo>
                      <a:pt x="33" y="4"/>
                    </a:lnTo>
                    <a:lnTo>
                      <a:pt x="42" y="9"/>
                    </a:lnTo>
                    <a:lnTo>
                      <a:pt x="46" y="14"/>
                    </a:lnTo>
                    <a:lnTo>
                      <a:pt x="48" y="27"/>
                    </a:lnTo>
                    <a:lnTo>
                      <a:pt x="35" y="24"/>
                    </a:lnTo>
                    <a:lnTo>
                      <a:pt x="23" y="23"/>
                    </a:lnTo>
                    <a:lnTo>
                      <a:pt x="11" y="18"/>
                    </a:lnTo>
                    <a:lnTo>
                      <a:pt x="0" y="18"/>
                    </a:lnTo>
                    <a:lnTo>
                      <a:pt x="3" y="9"/>
                    </a:lnTo>
                    <a:lnTo>
                      <a:pt x="12" y="8"/>
                    </a:lnTo>
                    <a:lnTo>
                      <a:pt x="21" y="6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63" name="Freeform 511"/>
              <p:cNvSpPr>
                <a:spLocks/>
              </p:cNvSpPr>
              <p:nvPr/>
            </p:nvSpPr>
            <p:spPr bwMode="auto">
              <a:xfrm>
                <a:off x="1676" y="3035"/>
                <a:ext cx="47" cy="4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3" y="1"/>
                  </a:cxn>
                  <a:cxn ang="0">
                    <a:pos x="21" y="5"/>
                  </a:cxn>
                  <a:cxn ang="0">
                    <a:pos x="29" y="9"/>
                  </a:cxn>
                  <a:cxn ang="0">
                    <a:pos x="39" y="16"/>
                  </a:cxn>
                  <a:cxn ang="0">
                    <a:pos x="44" y="23"/>
                  </a:cxn>
                  <a:cxn ang="0">
                    <a:pos x="47" y="30"/>
                  </a:cxn>
                  <a:cxn ang="0">
                    <a:pos x="44" y="36"/>
                  </a:cxn>
                  <a:cxn ang="0">
                    <a:pos x="36" y="43"/>
                  </a:cxn>
                  <a:cxn ang="0">
                    <a:pos x="28" y="40"/>
                  </a:cxn>
                  <a:cxn ang="0">
                    <a:pos x="21" y="38"/>
                  </a:cxn>
                  <a:cxn ang="0">
                    <a:pos x="13" y="31"/>
                  </a:cxn>
                  <a:cxn ang="0">
                    <a:pos x="6" y="26"/>
                  </a:cxn>
                  <a:cxn ang="0">
                    <a:pos x="1" y="17"/>
                  </a:cxn>
                  <a:cxn ang="0">
                    <a:pos x="0" y="11"/>
                  </a:cxn>
                  <a:cxn ang="0">
                    <a:pos x="1" y="4"/>
                  </a:cxn>
                  <a:cxn ang="0">
                    <a:pos x="9" y="0"/>
                  </a:cxn>
                  <a:cxn ang="0">
                    <a:pos x="9" y="0"/>
                  </a:cxn>
                </a:cxnLst>
                <a:rect l="0" t="0" r="r" b="b"/>
                <a:pathLst>
                  <a:path w="47" h="43">
                    <a:moveTo>
                      <a:pt x="9" y="0"/>
                    </a:moveTo>
                    <a:lnTo>
                      <a:pt x="13" y="1"/>
                    </a:lnTo>
                    <a:lnTo>
                      <a:pt x="21" y="5"/>
                    </a:lnTo>
                    <a:lnTo>
                      <a:pt x="29" y="9"/>
                    </a:lnTo>
                    <a:lnTo>
                      <a:pt x="39" y="16"/>
                    </a:lnTo>
                    <a:lnTo>
                      <a:pt x="44" y="23"/>
                    </a:lnTo>
                    <a:lnTo>
                      <a:pt x="47" y="30"/>
                    </a:lnTo>
                    <a:lnTo>
                      <a:pt x="44" y="36"/>
                    </a:lnTo>
                    <a:lnTo>
                      <a:pt x="36" y="43"/>
                    </a:lnTo>
                    <a:lnTo>
                      <a:pt x="28" y="40"/>
                    </a:lnTo>
                    <a:lnTo>
                      <a:pt x="21" y="38"/>
                    </a:lnTo>
                    <a:lnTo>
                      <a:pt x="13" y="31"/>
                    </a:lnTo>
                    <a:lnTo>
                      <a:pt x="6" y="26"/>
                    </a:lnTo>
                    <a:lnTo>
                      <a:pt x="1" y="17"/>
                    </a:lnTo>
                    <a:lnTo>
                      <a:pt x="0" y="11"/>
                    </a:lnTo>
                    <a:lnTo>
                      <a:pt x="1" y="4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AAD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64" name="Freeform 512"/>
              <p:cNvSpPr>
                <a:spLocks/>
              </p:cNvSpPr>
              <p:nvPr/>
            </p:nvSpPr>
            <p:spPr bwMode="auto">
              <a:xfrm>
                <a:off x="1481" y="2688"/>
                <a:ext cx="34" cy="3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7" y="0"/>
                  </a:cxn>
                  <a:cxn ang="0">
                    <a:pos x="25" y="7"/>
                  </a:cxn>
                  <a:cxn ang="0">
                    <a:pos x="30" y="14"/>
                  </a:cxn>
                  <a:cxn ang="0">
                    <a:pos x="34" y="23"/>
                  </a:cxn>
                  <a:cxn ang="0">
                    <a:pos x="34" y="30"/>
                  </a:cxn>
                  <a:cxn ang="0">
                    <a:pos x="31" y="35"/>
                  </a:cxn>
                  <a:cxn ang="0">
                    <a:pos x="23" y="35"/>
                  </a:cxn>
                  <a:cxn ang="0">
                    <a:pos x="13" y="31"/>
                  </a:cxn>
                  <a:cxn ang="0">
                    <a:pos x="3" y="22"/>
                  </a:cxn>
                  <a:cxn ang="0">
                    <a:pos x="0" y="15"/>
                  </a:cxn>
                  <a:cxn ang="0">
                    <a:pos x="3" y="7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34" h="35">
                    <a:moveTo>
                      <a:pt x="10" y="0"/>
                    </a:moveTo>
                    <a:lnTo>
                      <a:pt x="17" y="0"/>
                    </a:lnTo>
                    <a:lnTo>
                      <a:pt x="25" y="7"/>
                    </a:lnTo>
                    <a:lnTo>
                      <a:pt x="30" y="14"/>
                    </a:lnTo>
                    <a:lnTo>
                      <a:pt x="34" y="23"/>
                    </a:lnTo>
                    <a:lnTo>
                      <a:pt x="34" y="30"/>
                    </a:lnTo>
                    <a:lnTo>
                      <a:pt x="31" y="35"/>
                    </a:lnTo>
                    <a:lnTo>
                      <a:pt x="23" y="35"/>
                    </a:lnTo>
                    <a:lnTo>
                      <a:pt x="13" y="31"/>
                    </a:lnTo>
                    <a:lnTo>
                      <a:pt x="3" y="22"/>
                    </a:lnTo>
                    <a:lnTo>
                      <a:pt x="0" y="15"/>
                    </a:lnTo>
                    <a:lnTo>
                      <a:pt x="3" y="7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AAD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65" name="Freeform 513"/>
              <p:cNvSpPr>
                <a:spLocks/>
              </p:cNvSpPr>
              <p:nvPr/>
            </p:nvSpPr>
            <p:spPr bwMode="auto">
              <a:xfrm>
                <a:off x="1344" y="2525"/>
                <a:ext cx="78" cy="194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66" y="3"/>
                  </a:cxn>
                  <a:cxn ang="0">
                    <a:pos x="71" y="7"/>
                  </a:cxn>
                  <a:cxn ang="0">
                    <a:pos x="74" y="11"/>
                  </a:cxn>
                  <a:cxn ang="0">
                    <a:pos x="77" y="16"/>
                  </a:cxn>
                  <a:cxn ang="0">
                    <a:pos x="78" y="28"/>
                  </a:cxn>
                  <a:cxn ang="0">
                    <a:pos x="77" y="41"/>
                  </a:cxn>
                  <a:cxn ang="0">
                    <a:pos x="71" y="53"/>
                  </a:cxn>
                  <a:cxn ang="0">
                    <a:pos x="67" y="66"/>
                  </a:cxn>
                  <a:cxn ang="0">
                    <a:pos x="63" y="78"/>
                  </a:cxn>
                  <a:cxn ang="0">
                    <a:pos x="63" y="92"/>
                  </a:cxn>
                  <a:cxn ang="0">
                    <a:pos x="58" y="104"/>
                  </a:cxn>
                  <a:cxn ang="0">
                    <a:pos x="55" y="116"/>
                  </a:cxn>
                  <a:cxn ang="0">
                    <a:pos x="52" y="130"/>
                  </a:cxn>
                  <a:cxn ang="0">
                    <a:pos x="51" y="143"/>
                  </a:cxn>
                  <a:cxn ang="0">
                    <a:pos x="48" y="155"/>
                  </a:cxn>
                  <a:cxn ang="0">
                    <a:pos x="46" y="169"/>
                  </a:cxn>
                  <a:cxn ang="0">
                    <a:pos x="42" y="181"/>
                  </a:cxn>
                  <a:cxn ang="0">
                    <a:pos x="38" y="194"/>
                  </a:cxn>
                  <a:cxn ang="0">
                    <a:pos x="28" y="190"/>
                  </a:cxn>
                  <a:cxn ang="0">
                    <a:pos x="21" y="188"/>
                  </a:cxn>
                  <a:cxn ang="0">
                    <a:pos x="15" y="184"/>
                  </a:cxn>
                  <a:cxn ang="0">
                    <a:pos x="11" y="179"/>
                  </a:cxn>
                  <a:cxn ang="0">
                    <a:pos x="3" y="167"/>
                  </a:cxn>
                  <a:cxn ang="0">
                    <a:pos x="1" y="155"/>
                  </a:cxn>
                  <a:cxn ang="0">
                    <a:pos x="0" y="140"/>
                  </a:cxn>
                  <a:cxn ang="0">
                    <a:pos x="3" y="127"/>
                  </a:cxn>
                  <a:cxn ang="0">
                    <a:pos x="7" y="112"/>
                  </a:cxn>
                  <a:cxn ang="0">
                    <a:pos x="13" y="101"/>
                  </a:cxn>
                  <a:cxn ang="0">
                    <a:pos x="20" y="97"/>
                  </a:cxn>
                  <a:cxn ang="0">
                    <a:pos x="27" y="93"/>
                  </a:cxn>
                  <a:cxn ang="0">
                    <a:pos x="31" y="88"/>
                  </a:cxn>
                  <a:cxn ang="0">
                    <a:pos x="36" y="82"/>
                  </a:cxn>
                  <a:cxn ang="0">
                    <a:pos x="42" y="69"/>
                  </a:cxn>
                  <a:cxn ang="0">
                    <a:pos x="44" y="55"/>
                  </a:cxn>
                  <a:cxn ang="0">
                    <a:pos x="44" y="47"/>
                  </a:cxn>
                  <a:cxn ang="0">
                    <a:pos x="46" y="39"/>
                  </a:cxn>
                  <a:cxn ang="0">
                    <a:pos x="46" y="31"/>
                  </a:cxn>
                  <a:cxn ang="0">
                    <a:pos x="47" y="24"/>
                  </a:cxn>
                  <a:cxn ang="0">
                    <a:pos x="51" y="11"/>
                  </a:cxn>
                  <a:cxn ang="0">
                    <a:pos x="59" y="0"/>
                  </a:cxn>
                  <a:cxn ang="0">
                    <a:pos x="59" y="0"/>
                  </a:cxn>
                </a:cxnLst>
                <a:rect l="0" t="0" r="r" b="b"/>
                <a:pathLst>
                  <a:path w="78" h="194">
                    <a:moveTo>
                      <a:pt x="59" y="0"/>
                    </a:moveTo>
                    <a:lnTo>
                      <a:pt x="66" y="3"/>
                    </a:lnTo>
                    <a:lnTo>
                      <a:pt x="71" y="7"/>
                    </a:lnTo>
                    <a:lnTo>
                      <a:pt x="74" y="11"/>
                    </a:lnTo>
                    <a:lnTo>
                      <a:pt x="77" y="16"/>
                    </a:lnTo>
                    <a:lnTo>
                      <a:pt x="78" y="28"/>
                    </a:lnTo>
                    <a:lnTo>
                      <a:pt x="77" y="41"/>
                    </a:lnTo>
                    <a:lnTo>
                      <a:pt x="71" y="53"/>
                    </a:lnTo>
                    <a:lnTo>
                      <a:pt x="67" y="66"/>
                    </a:lnTo>
                    <a:lnTo>
                      <a:pt x="63" y="78"/>
                    </a:lnTo>
                    <a:lnTo>
                      <a:pt x="63" y="92"/>
                    </a:lnTo>
                    <a:lnTo>
                      <a:pt x="58" y="104"/>
                    </a:lnTo>
                    <a:lnTo>
                      <a:pt x="55" y="116"/>
                    </a:lnTo>
                    <a:lnTo>
                      <a:pt x="52" y="130"/>
                    </a:lnTo>
                    <a:lnTo>
                      <a:pt x="51" y="143"/>
                    </a:lnTo>
                    <a:lnTo>
                      <a:pt x="48" y="155"/>
                    </a:lnTo>
                    <a:lnTo>
                      <a:pt x="46" y="169"/>
                    </a:lnTo>
                    <a:lnTo>
                      <a:pt x="42" y="181"/>
                    </a:lnTo>
                    <a:lnTo>
                      <a:pt x="38" y="194"/>
                    </a:lnTo>
                    <a:lnTo>
                      <a:pt x="28" y="190"/>
                    </a:lnTo>
                    <a:lnTo>
                      <a:pt x="21" y="188"/>
                    </a:lnTo>
                    <a:lnTo>
                      <a:pt x="15" y="184"/>
                    </a:lnTo>
                    <a:lnTo>
                      <a:pt x="11" y="179"/>
                    </a:lnTo>
                    <a:lnTo>
                      <a:pt x="3" y="167"/>
                    </a:lnTo>
                    <a:lnTo>
                      <a:pt x="1" y="155"/>
                    </a:lnTo>
                    <a:lnTo>
                      <a:pt x="0" y="140"/>
                    </a:lnTo>
                    <a:lnTo>
                      <a:pt x="3" y="127"/>
                    </a:lnTo>
                    <a:lnTo>
                      <a:pt x="7" y="112"/>
                    </a:lnTo>
                    <a:lnTo>
                      <a:pt x="13" y="101"/>
                    </a:lnTo>
                    <a:lnTo>
                      <a:pt x="20" y="97"/>
                    </a:lnTo>
                    <a:lnTo>
                      <a:pt x="27" y="93"/>
                    </a:lnTo>
                    <a:lnTo>
                      <a:pt x="31" y="88"/>
                    </a:lnTo>
                    <a:lnTo>
                      <a:pt x="36" y="82"/>
                    </a:lnTo>
                    <a:lnTo>
                      <a:pt x="42" y="69"/>
                    </a:lnTo>
                    <a:lnTo>
                      <a:pt x="44" y="55"/>
                    </a:lnTo>
                    <a:lnTo>
                      <a:pt x="44" y="47"/>
                    </a:lnTo>
                    <a:lnTo>
                      <a:pt x="46" y="39"/>
                    </a:lnTo>
                    <a:lnTo>
                      <a:pt x="46" y="31"/>
                    </a:lnTo>
                    <a:lnTo>
                      <a:pt x="47" y="24"/>
                    </a:lnTo>
                    <a:lnTo>
                      <a:pt x="51" y="11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AAD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66" name="Freeform 514"/>
              <p:cNvSpPr>
                <a:spLocks/>
              </p:cNvSpPr>
              <p:nvPr/>
            </p:nvSpPr>
            <p:spPr bwMode="auto">
              <a:xfrm>
                <a:off x="1510" y="2887"/>
                <a:ext cx="37" cy="4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5" y="1"/>
                  </a:cxn>
                  <a:cxn ang="0">
                    <a:pos x="21" y="6"/>
                  </a:cxn>
                  <a:cxn ang="0">
                    <a:pos x="28" y="12"/>
                  </a:cxn>
                  <a:cxn ang="0">
                    <a:pos x="35" y="20"/>
                  </a:cxn>
                  <a:cxn ang="0">
                    <a:pos x="37" y="27"/>
                  </a:cxn>
                  <a:cxn ang="0">
                    <a:pos x="37" y="35"/>
                  </a:cxn>
                  <a:cxn ang="0">
                    <a:pos x="33" y="41"/>
                  </a:cxn>
                  <a:cxn ang="0">
                    <a:pos x="27" y="47"/>
                  </a:cxn>
                  <a:cxn ang="0">
                    <a:pos x="21" y="40"/>
                  </a:cxn>
                  <a:cxn ang="0">
                    <a:pos x="16" y="35"/>
                  </a:cxn>
                  <a:cxn ang="0">
                    <a:pos x="9" y="28"/>
                  </a:cxn>
                  <a:cxn ang="0">
                    <a:pos x="5" y="22"/>
                  </a:cxn>
                  <a:cxn ang="0">
                    <a:pos x="0" y="16"/>
                  </a:cxn>
                  <a:cxn ang="0">
                    <a:pos x="0" y="10"/>
                  </a:cxn>
                  <a:cxn ang="0">
                    <a:pos x="2" y="5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37" h="47">
                    <a:moveTo>
                      <a:pt x="10" y="0"/>
                    </a:moveTo>
                    <a:lnTo>
                      <a:pt x="15" y="1"/>
                    </a:lnTo>
                    <a:lnTo>
                      <a:pt x="21" y="6"/>
                    </a:lnTo>
                    <a:lnTo>
                      <a:pt x="28" y="12"/>
                    </a:lnTo>
                    <a:lnTo>
                      <a:pt x="35" y="20"/>
                    </a:lnTo>
                    <a:lnTo>
                      <a:pt x="37" y="27"/>
                    </a:lnTo>
                    <a:lnTo>
                      <a:pt x="37" y="35"/>
                    </a:lnTo>
                    <a:lnTo>
                      <a:pt x="33" y="41"/>
                    </a:lnTo>
                    <a:lnTo>
                      <a:pt x="27" y="47"/>
                    </a:lnTo>
                    <a:lnTo>
                      <a:pt x="21" y="40"/>
                    </a:lnTo>
                    <a:lnTo>
                      <a:pt x="16" y="35"/>
                    </a:lnTo>
                    <a:lnTo>
                      <a:pt x="9" y="28"/>
                    </a:lnTo>
                    <a:lnTo>
                      <a:pt x="5" y="22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2" y="5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61FFB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67" name="Freeform 515"/>
              <p:cNvSpPr>
                <a:spLocks/>
              </p:cNvSpPr>
              <p:nvPr/>
            </p:nvSpPr>
            <p:spPr bwMode="auto">
              <a:xfrm>
                <a:off x="1491" y="2908"/>
                <a:ext cx="170" cy="120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89" y="4"/>
                  </a:cxn>
                  <a:cxn ang="0">
                    <a:pos x="94" y="14"/>
                  </a:cxn>
                  <a:cxn ang="0">
                    <a:pos x="97" y="24"/>
                  </a:cxn>
                  <a:cxn ang="0">
                    <a:pos x="100" y="38"/>
                  </a:cxn>
                  <a:cxn ang="0">
                    <a:pos x="100" y="49"/>
                  </a:cxn>
                  <a:cxn ang="0">
                    <a:pos x="105" y="59"/>
                  </a:cxn>
                  <a:cxn ang="0">
                    <a:pos x="108" y="62"/>
                  </a:cxn>
                  <a:cxn ang="0">
                    <a:pos x="113" y="66"/>
                  </a:cxn>
                  <a:cxn ang="0">
                    <a:pos x="119" y="68"/>
                  </a:cxn>
                  <a:cxn ang="0">
                    <a:pos x="127" y="69"/>
                  </a:cxn>
                  <a:cxn ang="0">
                    <a:pos x="129" y="74"/>
                  </a:cxn>
                  <a:cxn ang="0">
                    <a:pos x="135" y="80"/>
                  </a:cxn>
                  <a:cxn ang="0">
                    <a:pos x="140" y="82"/>
                  </a:cxn>
                  <a:cxn ang="0">
                    <a:pos x="147" y="86"/>
                  </a:cxn>
                  <a:cxn ang="0">
                    <a:pos x="152" y="89"/>
                  </a:cxn>
                  <a:cxn ang="0">
                    <a:pos x="159" y="93"/>
                  </a:cxn>
                  <a:cxn ang="0">
                    <a:pos x="164" y="97"/>
                  </a:cxn>
                  <a:cxn ang="0">
                    <a:pos x="170" y="105"/>
                  </a:cxn>
                  <a:cxn ang="0">
                    <a:pos x="164" y="112"/>
                  </a:cxn>
                  <a:cxn ang="0">
                    <a:pos x="160" y="120"/>
                  </a:cxn>
                  <a:cxn ang="0">
                    <a:pos x="155" y="119"/>
                  </a:cxn>
                  <a:cxn ang="0">
                    <a:pos x="148" y="117"/>
                  </a:cxn>
                  <a:cxn ang="0">
                    <a:pos x="141" y="115"/>
                  </a:cxn>
                  <a:cxn ang="0">
                    <a:pos x="135" y="112"/>
                  </a:cxn>
                  <a:cxn ang="0">
                    <a:pos x="124" y="103"/>
                  </a:cxn>
                  <a:cxn ang="0">
                    <a:pos x="127" y="90"/>
                  </a:cxn>
                  <a:cxn ang="0">
                    <a:pos x="114" y="89"/>
                  </a:cxn>
                  <a:cxn ang="0">
                    <a:pos x="102" y="89"/>
                  </a:cxn>
                  <a:cxn ang="0">
                    <a:pos x="90" y="88"/>
                  </a:cxn>
                  <a:cxn ang="0">
                    <a:pos x="78" y="85"/>
                  </a:cxn>
                  <a:cxn ang="0">
                    <a:pos x="66" y="80"/>
                  </a:cxn>
                  <a:cxn ang="0">
                    <a:pos x="56" y="74"/>
                  </a:cxn>
                  <a:cxn ang="0">
                    <a:pos x="48" y="66"/>
                  </a:cxn>
                  <a:cxn ang="0">
                    <a:pos x="46" y="55"/>
                  </a:cxn>
                  <a:cxn ang="0">
                    <a:pos x="39" y="61"/>
                  </a:cxn>
                  <a:cxn ang="0">
                    <a:pos x="29" y="62"/>
                  </a:cxn>
                  <a:cxn ang="0">
                    <a:pos x="20" y="59"/>
                  </a:cxn>
                  <a:cxn ang="0">
                    <a:pos x="11" y="55"/>
                  </a:cxn>
                  <a:cxn ang="0">
                    <a:pos x="3" y="47"/>
                  </a:cxn>
                  <a:cxn ang="0">
                    <a:pos x="0" y="41"/>
                  </a:cxn>
                  <a:cxn ang="0">
                    <a:pos x="0" y="37"/>
                  </a:cxn>
                  <a:cxn ang="0">
                    <a:pos x="3" y="34"/>
                  </a:cxn>
                  <a:cxn ang="0">
                    <a:pos x="7" y="30"/>
                  </a:cxn>
                  <a:cxn ang="0">
                    <a:pos x="15" y="28"/>
                  </a:cxn>
                  <a:cxn ang="0">
                    <a:pos x="21" y="24"/>
                  </a:cxn>
                  <a:cxn ang="0">
                    <a:pos x="28" y="24"/>
                  </a:cxn>
                  <a:cxn ang="0">
                    <a:pos x="35" y="24"/>
                  </a:cxn>
                  <a:cxn ang="0">
                    <a:pos x="43" y="28"/>
                  </a:cxn>
                  <a:cxn ang="0">
                    <a:pos x="50" y="30"/>
                  </a:cxn>
                  <a:cxn ang="0">
                    <a:pos x="56" y="31"/>
                  </a:cxn>
                  <a:cxn ang="0">
                    <a:pos x="65" y="31"/>
                  </a:cxn>
                  <a:cxn ang="0">
                    <a:pos x="74" y="31"/>
                  </a:cxn>
                  <a:cxn ang="0">
                    <a:pos x="73" y="24"/>
                  </a:cxn>
                  <a:cxn ang="0">
                    <a:pos x="74" y="15"/>
                  </a:cxn>
                  <a:cxn ang="0">
                    <a:pos x="77" y="6"/>
                  </a:cxn>
                  <a:cxn ang="0">
                    <a:pos x="79" y="0"/>
                  </a:cxn>
                  <a:cxn ang="0">
                    <a:pos x="79" y="0"/>
                  </a:cxn>
                </a:cxnLst>
                <a:rect l="0" t="0" r="r" b="b"/>
                <a:pathLst>
                  <a:path w="170" h="120">
                    <a:moveTo>
                      <a:pt x="79" y="0"/>
                    </a:moveTo>
                    <a:lnTo>
                      <a:pt x="89" y="4"/>
                    </a:lnTo>
                    <a:lnTo>
                      <a:pt x="94" y="14"/>
                    </a:lnTo>
                    <a:lnTo>
                      <a:pt x="97" y="24"/>
                    </a:lnTo>
                    <a:lnTo>
                      <a:pt x="100" y="38"/>
                    </a:lnTo>
                    <a:lnTo>
                      <a:pt x="100" y="49"/>
                    </a:lnTo>
                    <a:lnTo>
                      <a:pt x="105" y="59"/>
                    </a:lnTo>
                    <a:lnTo>
                      <a:pt x="108" y="62"/>
                    </a:lnTo>
                    <a:lnTo>
                      <a:pt x="113" y="66"/>
                    </a:lnTo>
                    <a:lnTo>
                      <a:pt x="119" y="68"/>
                    </a:lnTo>
                    <a:lnTo>
                      <a:pt x="127" y="69"/>
                    </a:lnTo>
                    <a:lnTo>
                      <a:pt x="129" y="74"/>
                    </a:lnTo>
                    <a:lnTo>
                      <a:pt x="135" y="80"/>
                    </a:lnTo>
                    <a:lnTo>
                      <a:pt x="140" y="82"/>
                    </a:lnTo>
                    <a:lnTo>
                      <a:pt x="147" y="86"/>
                    </a:lnTo>
                    <a:lnTo>
                      <a:pt x="152" y="89"/>
                    </a:lnTo>
                    <a:lnTo>
                      <a:pt x="159" y="93"/>
                    </a:lnTo>
                    <a:lnTo>
                      <a:pt x="164" y="97"/>
                    </a:lnTo>
                    <a:lnTo>
                      <a:pt x="170" y="105"/>
                    </a:lnTo>
                    <a:lnTo>
                      <a:pt x="164" y="112"/>
                    </a:lnTo>
                    <a:lnTo>
                      <a:pt x="160" y="120"/>
                    </a:lnTo>
                    <a:lnTo>
                      <a:pt x="155" y="119"/>
                    </a:lnTo>
                    <a:lnTo>
                      <a:pt x="148" y="117"/>
                    </a:lnTo>
                    <a:lnTo>
                      <a:pt x="141" y="115"/>
                    </a:lnTo>
                    <a:lnTo>
                      <a:pt x="135" y="112"/>
                    </a:lnTo>
                    <a:lnTo>
                      <a:pt x="124" y="103"/>
                    </a:lnTo>
                    <a:lnTo>
                      <a:pt x="127" y="90"/>
                    </a:lnTo>
                    <a:lnTo>
                      <a:pt x="114" y="89"/>
                    </a:lnTo>
                    <a:lnTo>
                      <a:pt x="102" y="89"/>
                    </a:lnTo>
                    <a:lnTo>
                      <a:pt x="90" y="88"/>
                    </a:lnTo>
                    <a:lnTo>
                      <a:pt x="78" y="85"/>
                    </a:lnTo>
                    <a:lnTo>
                      <a:pt x="66" y="80"/>
                    </a:lnTo>
                    <a:lnTo>
                      <a:pt x="56" y="74"/>
                    </a:lnTo>
                    <a:lnTo>
                      <a:pt x="48" y="66"/>
                    </a:lnTo>
                    <a:lnTo>
                      <a:pt x="46" y="55"/>
                    </a:lnTo>
                    <a:lnTo>
                      <a:pt x="39" y="61"/>
                    </a:lnTo>
                    <a:lnTo>
                      <a:pt x="29" y="62"/>
                    </a:lnTo>
                    <a:lnTo>
                      <a:pt x="20" y="59"/>
                    </a:lnTo>
                    <a:lnTo>
                      <a:pt x="11" y="55"/>
                    </a:lnTo>
                    <a:lnTo>
                      <a:pt x="3" y="47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3" y="34"/>
                    </a:lnTo>
                    <a:lnTo>
                      <a:pt x="7" y="30"/>
                    </a:lnTo>
                    <a:lnTo>
                      <a:pt x="15" y="28"/>
                    </a:lnTo>
                    <a:lnTo>
                      <a:pt x="21" y="24"/>
                    </a:lnTo>
                    <a:lnTo>
                      <a:pt x="28" y="24"/>
                    </a:lnTo>
                    <a:lnTo>
                      <a:pt x="35" y="24"/>
                    </a:lnTo>
                    <a:lnTo>
                      <a:pt x="43" y="28"/>
                    </a:lnTo>
                    <a:lnTo>
                      <a:pt x="50" y="30"/>
                    </a:lnTo>
                    <a:lnTo>
                      <a:pt x="56" y="31"/>
                    </a:lnTo>
                    <a:lnTo>
                      <a:pt x="65" y="31"/>
                    </a:lnTo>
                    <a:lnTo>
                      <a:pt x="74" y="31"/>
                    </a:lnTo>
                    <a:lnTo>
                      <a:pt x="73" y="24"/>
                    </a:lnTo>
                    <a:lnTo>
                      <a:pt x="74" y="15"/>
                    </a:lnTo>
                    <a:lnTo>
                      <a:pt x="77" y="6"/>
                    </a:lnTo>
                    <a:lnTo>
                      <a:pt x="79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61FFB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68" name="Freeform 516"/>
              <p:cNvSpPr>
                <a:spLocks/>
              </p:cNvSpPr>
              <p:nvPr/>
            </p:nvSpPr>
            <p:spPr bwMode="auto">
              <a:xfrm>
                <a:off x="1266" y="2626"/>
                <a:ext cx="58" cy="3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0" y="0"/>
                  </a:cxn>
                  <a:cxn ang="0">
                    <a:pos x="33" y="6"/>
                  </a:cxn>
                  <a:cxn ang="0">
                    <a:pos x="45" y="11"/>
                  </a:cxn>
                  <a:cxn ang="0">
                    <a:pos x="58" y="22"/>
                  </a:cxn>
                  <a:cxn ang="0">
                    <a:pos x="58" y="30"/>
                  </a:cxn>
                  <a:cxn ang="0">
                    <a:pos x="58" y="38"/>
                  </a:cxn>
                  <a:cxn ang="0">
                    <a:pos x="49" y="37"/>
                  </a:cxn>
                  <a:cxn ang="0">
                    <a:pos x="39" y="37"/>
                  </a:cxn>
                  <a:cxn ang="0">
                    <a:pos x="28" y="33"/>
                  </a:cxn>
                  <a:cxn ang="0">
                    <a:pos x="17" y="30"/>
                  </a:cxn>
                  <a:cxn ang="0">
                    <a:pos x="8" y="25"/>
                  </a:cxn>
                  <a:cxn ang="0">
                    <a:pos x="2" y="18"/>
                  </a:cxn>
                  <a:cxn ang="0">
                    <a:pos x="0" y="10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58" h="38">
                    <a:moveTo>
                      <a:pt x="8" y="0"/>
                    </a:moveTo>
                    <a:lnTo>
                      <a:pt x="20" y="0"/>
                    </a:lnTo>
                    <a:lnTo>
                      <a:pt x="33" y="6"/>
                    </a:lnTo>
                    <a:lnTo>
                      <a:pt x="45" y="11"/>
                    </a:lnTo>
                    <a:lnTo>
                      <a:pt x="58" y="22"/>
                    </a:lnTo>
                    <a:lnTo>
                      <a:pt x="58" y="30"/>
                    </a:lnTo>
                    <a:lnTo>
                      <a:pt x="58" y="38"/>
                    </a:lnTo>
                    <a:lnTo>
                      <a:pt x="49" y="37"/>
                    </a:lnTo>
                    <a:lnTo>
                      <a:pt x="39" y="37"/>
                    </a:lnTo>
                    <a:lnTo>
                      <a:pt x="28" y="33"/>
                    </a:lnTo>
                    <a:lnTo>
                      <a:pt x="17" y="30"/>
                    </a:lnTo>
                    <a:lnTo>
                      <a:pt x="8" y="25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61FFB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69" name="Freeform 517"/>
              <p:cNvSpPr>
                <a:spLocks/>
              </p:cNvSpPr>
              <p:nvPr/>
            </p:nvSpPr>
            <p:spPr bwMode="auto">
              <a:xfrm>
                <a:off x="1398" y="2664"/>
                <a:ext cx="71" cy="5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3" y="7"/>
                  </a:cxn>
                  <a:cxn ang="0">
                    <a:pos x="31" y="18"/>
                  </a:cxn>
                  <a:cxn ang="0">
                    <a:pos x="35" y="22"/>
                  </a:cxn>
                  <a:cxn ang="0">
                    <a:pos x="40" y="27"/>
                  </a:cxn>
                  <a:cxn ang="0">
                    <a:pos x="47" y="28"/>
                  </a:cxn>
                  <a:cxn ang="0">
                    <a:pos x="58" y="27"/>
                  </a:cxn>
                  <a:cxn ang="0">
                    <a:pos x="62" y="32"/>
                  </a:cxn>
                  <a:cxn ang="0">
                    <a:pos x="71" y="38"/>
                  </a:cxn>
                  <a:cxn ang="0">
                    <a:pos x="67" y="46"/>
                  </a:cxn>
                  <a:cxn ang="0">
                    <a:pos x="64" y="58"/>
                  </a:cxn>
                  <a:cxn ang="0">
                    <a:pos x="52" y="55"/>
                  </a:cxn>
                  <a:cxn ang="0">
                    <a:pos x="39" y="53"/>
                  </a:cxn>
                  <a:cxn ang="0">
                    <a:pos x="25" y="47"/>
                  </a:cxn>
                  <a:cxn ang="0">
                    <a:pos x="15" y="42"/>
                  </a:cxn>
                  <a:cxn ang="0">
                    <a:pos x="4" y="32"/>
                  </a:cxn>
                  <a:cxn ang="0">
                    <a:pos x="0" y="24"/>
                  </a:cxn>
                  <a:cxn ang="0">
                    <a:pos x="1" y="1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71" h="58">
                    <a:moveTo>
                      <a:pt x="12" y="0"/>
                    </a:moveTo>
                    <a:lnTo>
                      <a:pt x="23" y="7"/>
                    </a:lnTo>
                    <a:lnTo>
                      <a:pt x="31" y="18"/>
                    </a:lnTo>
                    <a:lnTo>
                      <a:pt x="35" y="22"/>
                    </a:lnTo>
                    <a:lnTo>
                      <a:pt x="40" y="27"/>
                    </a:lnTo>
                    <a:lnTo>
                      <a:pt x="47" y="28"/>
                    </a:lnTo>
                    <a:lnTo>
                      <a:pt x="58" y="27"/>
                    </a:lnTo>
                    <a:lnTo>
                      <a:pt x="62" y="32"/>
                    </a:lnTo>
                    <a:lnTo>
                      <a:pt x="71" y="38"/>
                    </a:lnTo>
                    <a:lnTo>
                      <a:pt x="67" y="46"/>
                    </a:lnTo>
                    <a:lnTo>
                      <a:pt x="64" y="58"/>
                    </a:lnTo>
                    <a:lnTo>
                      <a:pt x="52" y="55"/>
                    </a:lnTo>
                    <a:lnTo>
                      <a:pt x="39" y="53"/>
                    </a:lnTo>
                    <a:lnTo>
                      <a:pt x="25" y="47"/>
                    </a:lnTo>
                    <a:lnTo>
                      <a:pt x="15" y="42"/>
                    </a:lnTo>
                    <a:lnTo>
                      <a:pt x="4" y="32"/>
                    </a:lnTo>
                    <a:lnTo>
                      <a:pt x="0" y="24"/>
                    </a:lnTo>
                    <a:lnTo>
                      <a:pt x="1" y="1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61FFB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70" name="Freeform 518"/>
              <p:cNvSpPr>
                <a:spLocks/>
              </p:cNvSpPr>
              <p:nvPr/>
            </p:nvSpPr>
            <p:spPr bwMode="auto">
              <a:xfrm>
                <a:off x="1546" y="3391"/>
                <a:ext cx="42" cy="201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2" y="1"/>
                  </a:cxn>
                  <a:cxn ang="0">
                    <a:pos x="38" y="8"/>
                  </a:cxn>
                  <a:cxn ang="0">
                    <a:pos x="41" y="16"/>
                  </a:cxn>
                  <a:cxn ang="0">
                    <a:pos x="42" y="27"/>
                  </a:cxn>
                  <a:cxn ang="0">
                    <a:pos x="41" y="35"/>
                  </a:cxn>
                  <a:cxn ang="0">
                    <a:pos x="38" y="43"/>
                  </a:cxn>
                  <a:cxn ang="0">
                    <a:pos x="34" y="50"/>
                  </a:cxn>
                  <a:cxn ang="0">
                    <a:pos x="28" y="53"/>
                  </a:cxn>
                  <a:cxn ang="0">
                    <a:pos x="34" y="63"/>
                  </a:cxn>
                  <a:cxn ang="0">
                    <a:pos x="37" y="75"/>
                  </a:cxn>
                  <a:cxn ang="0">
                    <a:pos x="37" y="89"/>
                  </a:cxn>
                  <a:cxn ang="0">
                    <a:pos x="37" y="104"/>
                  </a:cxn>
                  <a:cxn ang="0">
                    <a:pos x="34" y="117"/>
                  </a:cxn>
                  <a:cxn ang="0">
                    <a:pos x="31" y="132"/>
                  </a:cxn>
                  <a:cxn ang="0">
                    <a:pos x="30" y="146"/>
                  </a:cxn>
                  <a:cxn ang="0">
                    <a:pos x="31" y="160"/>
                  </a:cxn>
                  <a:cxn ang="0">
                    <a:pos x="28" y="169"/>
                  </a:cxn>
                  <a:cxn ang="0">
                    <a:pos x="26" y="181"/>
                  </a:cxn>
                  <a:cxn ang="0">
                    <a:pos x="22" y="193"/>
                  </a:cxn>
                  <a:cxn ang="0">
                    <a:pos x="22" y="201"/>
                  </a:cxn>
                  <a:cxn ang="0">
                    <a:pos x="10" y="196"/>
                  </a:cxn>
                  <a:cxn ang="0">
                    <a:pos x="3" y="191"/>
                  </a:cxn>
                  <a:cxn ang="0">
                    <a:pos x="1" y="179"/>
                  </a:cxn>
                  <a:cxn ang="0">
                    <a:pos x="1" y="169"/>
                  </a:cxn>
                  <a:cxn ang="0">
                    <a:pos x="1" y="158"/>
                  </a:cxn>
                  <a:cxn ang="0">
                    <a:pos x="1" y="147"/>
                  </a:cxn>
                  <a:cxn ang="0">
                    <a:pos x="0" y="135"/>
                  </a:cxn>
                  <a:cxn ang="0">
                    <a:pos x="0" y="124"/>
                  </a:cxn>
                  <a:cxn ang="0">
                    <a:pos x="0" y="113"/>
                  </a:cxn>
                  <a:cxn ang="0">
                    <a:pos x="0" y="104"/>
                  </a:cxn>
                  <a:cxn ang="0">
                    <a:pos x="0" y="92"/>
                  </a:cxn>
                  <a:cxn ang="0">
                    <a:pos x="0" y="81"/>
                  </a:cxn>
                  <a:cxn ang="0">
                    <a:pos x="0" y="70"/>
                  </a:cxn>
                  <a:cxn ang="0">
                    <a:pos x="0" y="59"/>
                  </a:cxn>
                  <a:cxn ang="0">
                    <a:pos x="0" y="48"/>
                  </a:cxn>
                  <a:cxn ang="0">
                    <a:pos x="1" y="39"/>
                  </a:cxn>
                  <a:cxn ang="0">
                    <a:pos x="3" y="28"/>
                  </a:cxn>
                  <a:cxn ang="0">
                    <a:pos x="7" y="19"/>
                  </a:cxn>
                  <a:cxn ang="0">
                    <a:pos x="12" y="15"/>
                  </a:cxn>
                  <a:cxn ang="0">
                    <a:pos x="19" y="9"/>
                  </a:cxn>
                  <a:cxn ang="0">
                    <a:pos x="26" y="3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42" h="201">
                    <a:moveTo>
                      <a:pt x="28" y="0"/>
                    </a:moveTo>
                    <a:lnTo>
                      <a:pt x="32" y="1"/>
                    </a:lnTo>
                    <a:lnTo>
                      <a:pt x="38" y="8"/>
                    </a:lnTo>
                    <a:lnTo>
                      <a:pt x="41" y="16"/>
                    </a:lnTo>
                    <a:lnTo>
                      <a:pt x="42" y="27"/>
                    </a:lnTo>
                    <a:lnTo>
                      <a:pt x="41" y="35"/>
                    </a:lnTo>
                    <a:lnTo>
                      <a:pt x="38" y="43"/>
                    </a:lnTo>
                    <a:lnTo>
                      <a:pt x="34" y="50"/>
                    </a:lnTo>
                    <a:lnTo>
                      <a:pt x="28" y="53"/>
                    </a:lnTo>
                    <a:lnTo>
                      <a:pt x="34" y="63"/>
                    </a:lnTo>
                    <a:lnTo>
                      <a:pt x="37" y="75"/>
                    </a:lnTo>
                    <a:lnTo>
                      <a:pt x="37" y="89"/>
                    </a:lnTo>
                    <a:lnTo>
                      <a:pt x="37" y="104"/>
                    </a:lnTo>
                    <a:lnTo>
                      <a:pt x="34" y="117"/>
                    </a:lnTo>
                    <a:lnTo>
                      <a:pt x="31" y="132"/>
                    </a:lnTo>
                    <a:lnTo>
                      <a:pt x="30" y="146"/>
                    </a:lnTo>
                    <a:lnTo>
                      <a:pt x="31" y="160"/>
                    </a:lnTo>
                    <a:lnTo>
                      <a:pt x="28" y="169"/>
                    </a:lnTo>
                    <a:lnTo>
                      <a:pt x="26" y="181"/>
                    </a:lnTo>
                    <a:lnTo>
                      <a:pt x="22" y="193"/>
                    </a:lnTo>
                    <a:lnTo>
                      <a:pt x="22" y="201"/>
                    </a:lnTo>
                    <a:lnTo>
                      <a:pt x="10" y="196"/>
                    </a:lnTo>
                    <a:lnTo>
                      <a:pt x="3" y="191"/>
                    </a:lnTo>
                    <a:lnTo>
                      <a:pt x="1" y="179"/>
                    </a:lnTo>
                    <a:lnTo>
                      <a:pt x="1" y="169"/>
                    </a:lnTo>
                    <a:lnTo>
                      <a:pt x="1" y="158"/>
                    </a:lnTo>
                    <a:lnTo>
                      <a:pt x="1" y="147"/>
                    </a:lnTo>
                    <a:lnTo>
                      <a:pt x="0" y="135"/>
                    </a:lnTo>
                    <a:lnTo>
                      <a:pt x="0" y="124"/>
                    </a:lnTo>
                    <a:lnTo>
                      <a:pt x="0" y="113"/>
                    </a:lnTo>
                    <a:lnTo>
                      <a:pt x="0" y="104"/>
                    </a:lnTo>
                    <a:lnTo>
                      <a:pt x="0" y="92"/>
                    </a:lnTo>
                    <a:lnTo>
                      <a:pt x="0" y="81"/>
                    </a:lnTo>
                    <a:lnTo>
                      <a:pt x="0" y="70"/>
                    </a:lnTo>
                    <a:lnTo>
                      <a:pt x="0" y="59"/>
                    </a:lnTo>
                    <a:lnTo>
                      <a:pt x="0" y="48"/>
                    </a:lnTo>
                    <a:lnTo>
                      <a:pt x="1" y="39"/>
                    </a:lnTo>
                    <a:lnTo>
                      <a:pt x="3" y="28"/>
                    </a:lnTo>
                    <a:lnTo>
                      <a:pt x="7" y="19"/>
                    </a:lnTo>
                    <a:lnTo>
                      <a:pt x="12" y="15"/>
                    </a:lnTo>
                    <a:lnTo>
                      <a:pt x="19" y="9"/>
                    </a:lnTo>
                    <a:lnTo>
                      <a:pt x="26" y="3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61FFB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71" name="Freeform 519"/>
              <p:cNvSpPr>
                <a:spLocks/>
              </p:cNvSpPr>
              <p:nvPr/>
            </p:nvSpPr>
            <p:spPr bwMode="auto">
              <a:xfrm>
                <a:off x="1205" y="3252"/>
                <a:ext cx="79" cy="148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75" y="9"/>
                  </a:cxn>
                  <a:cxn ang="0">
                    <a:pos x="79" y="23"/>
                  </a:cxn>
                  <a:cxn ang="0">
                    <a:pos x="78" y="35"/>
                  </a:cxn>
                  <a:cxn ang="0">
                    <a:pos x="75" y="50"/>
                  </a:cxn>
                  <a:cxn ang="0">
                    <a:pos x="69" y="63"/>
                  </a:cxn>
                  <a:cxn ang="0">
                    <a:pos x="63" y="78"/>
                  </a:cxn>
                  <a:cxn ang="0">
                    <a:pos x="57" y="92"/>
                  </a:cxn>
                  <a:cxn ang="0">
                    <a:pos x="54" y="105"/>
                  </a:cxn>
                  <a:cxn ang="0">
                    <a:pos x="44" y="115"/>
                  </a:cxn>
                  <a:cxn ang="0">
                    <a:pos x="38" y="127"/>
                  </a:cxn>
                  <a:cxn ang="0">
                    <a:pos x="30" y="138"/>
                  </a:cxn>
                  <a:cxn ang="0">
                    <a:pos x="21" y="148"/>
                  </a:cxn>
                  <a:cxn ang="0">
                    <a:pos x="12" y="146"/>
                  </a:cxn>
                  <a:cxn ang="0">
                    <a:pos x="4" y="142"/>
                  </a:cxn>
                  <a:cxn ang="0">
                    <a:pos x="0" y="132"/>
                  </a:cxn>
                  <a:cxn ang="0">
                    <a:pos x="0" y="124"/>
                  </a:cxn>
                  <a:cxn ang="0">
                    <a:pos x="0" y="117"/>
                  </a:cxn>
                  <a:cxn ang="0">
                    <a:pos x="1" y="111"/>
                  </a:cxn>
                  <a:cxn ang="0">
                    <a:pos x="7" y="98"/>
                  </a:cxn>
                  <a:cxn ang="0">
                    <a:pos x="16" y="86"/>
                  </a:cxn>
                  <a:cxn ang="0">
                    <a:pos x="24" y="74"/>
                  </a:cxn>
                  <a:cxn ang="0">
                    <a:pos x="32" y="63"/>
                  </a:cxn>
                  <a:cxn ang="0">
                    <a:pos x="38" y="51"/>
                  </a:cxn>
                  <a:cxn ang="0">
                    <a:pos x="42" y="40"/>
                  </a:cxn>
                  <a:cxn ang="0">
                    <a:pos x="38" y="30"/>
                  </a:cxn>
                  <a:cxn ang="0">
                    <a:pos x="39" y="23"/>
                  </a:cxn>
                  <a:cxn ang="0">
                    <a:pos x="42" y="18"/>
                  </a:cxn>
                  <a:cxn ang="0">
                    <a:pos x="47" y="16"/>
                  </a:cxn>
                  <a:cxn ang="0">
                    <a:pos x="58" y="9"/>
                  </a:cxn>
                  <a:cxn ang="0">
                    <a:pos x="69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48">
                    <a:moveTo>
                      <a:pt x="69" y="0"/>
                    </a:moveTo>
                    <a:lnTo>
                      <a:pt x="75" y="9"/>
                    </a:lnTo>
                    <a:lnTo>
                      <a:pt x="79" y="23"/>
                    </a:lnTo>
                    <a:lnTo>
                      <a:pt x="78" y="35"/>
                    </a:lnTo>
                    <a:lnTo>
                      <a:pt x="75" y="50"/>
                    </a:lnTo>
                    <a:lnTo>
                      <a:pt x="69" y="63"/>
                    </a:lnTo>
                    <a:lnTo>
                      <a:pt x="63" y="78"/>
                    </a:lnTo>
                    <a:lnTo>
                      <a:pt x="57" y="92"/>
                    </a:lnTo>
                    <a:lnTo>
                      <a:pt x="54" y="105"/>
                    </a:lnTo>
                    <a:lnTo>
                      <a:pt x="44" y="115"/>
                    </a:lnTo>
                    <a:lnTo>
                      <a:pt x="38" y="127"/>
                    </a:lnTo>
                    <a:lnTo>
                      <a:pt x="30" y="138"/>
                    </a:lnTo>
                    <a:lnTo>
                      <a:pt x="21" y="148"/>
                    </a:lnTo>
                    <a:lnTo>
                      <a:pt x="12" y="146"/>
                    </a:lnTo>
                    <a:lnTo>
                      <a:pt x="4" y="142"/>
                    </a:lnTo>
                    <a:lnTo>
                      <a:pt x="0" y="132"/>
                    </a:lnTo>
                    <a:lnTo>
                      <a:pt x="0" y="124"/>
                    </a:lnTo>
                    <a:lnTo>
                      <a:pt x="0" y="117"/>
                    </a:lnTo>
                    <a:lnTo>
                      <a:pt x="1" y="111"/>
                    </a:lnTo>
                    <a:lnTo>
                      <a:pt x="7" y="98"/>
                    </a:lnTo>
                    <a:lnTo>
                      <a:pt x="16" y="86"/>
                    </a:lnTo>
                    <a:lnTo>
                      <a:pt x="24" y="74"/>
                    </a:lnTo>
                    <a:lnTo>
                      <a:pt x="32" y="63"/>
                    </a:lnTo>
                    <a:lnTo>
                      <a:pt x="38" y="51"/>
                    </a:lnTo>
                    <a:lnTo>
                      <a:pt x="42" y="40"/>
                    </a:lnTo>
                    <a:lnTo>
                      <a:pt x="38" y="30"/>
                    </a:lnTo>
                    <a:lnTo>
                      <a:pt x="39" y="23"/>
                    </a:lnTo>
                    <a:lnTo>
                      <a:pt x="42" y="18"/>
                    </a:lnTo>
                    <a:lnTo>
                      <a:pt x="47" y="16"/>
                    </a:lnTo>
                    <a:lnTo>
                      <a:pt x="58" y="9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61FFB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72" name="Freeform 520"/>
              <p:cNvSpPr>
                <a:spLocks/>
              </p:cNvSpPr>
              <p:nvPr/>
            </p:nvSpPr>
            <p:spPr bwMode="auto">
              <a:xfrm>
                <a:off x="1939" y="2877"/>
                <a:ext cx="246" cy="130"/>
              </a:xfrm>
              <a:custGeom>
                <a:avLst/>
                <a:gdLst/>
                <a:ahLst/>
                <a:cxnLst>
                  <a:cxn ang="0">
                    <a:pos x="214" y="0"/>
                  </a:cxn>
                  <a:cxn ang="0">
                    <a:pos x="223" y="4"/>
                  </a:cxn>
                  <a:cxn ang="0">
                    <a:pos x="232" y="15"/>
                  </a:cxn>
                  <a:cxn ang="0">
                    <a:pos x="238" y="26"/>
                  </a:cxn>
                  <a:cxn ang="0">
                    <a:pos x="246" y="35"/>
                  </a:cxn>
                  <a:cxn ang="0">
                    <a:pos x="240" y="45"/>
                  </a:cxn>
                  <a:cxn ang="0">
                    <a:pos x="233" y="51"/>
                  </a:cxn>
                  <a:cxn ang="0">
                    <a:pos x="222" y="55"/>
                  </a:cxn>
                  <a:cxn ang="0">
                    <a:pos x="211" y="61"/>
                  </a:cxn>
                  <a:cxn ang="0">
                    <a:pos x="198" y="63"/>
                  </a:cxn>
                  <a:cxn ang="0">
                    <a:pos x="186" y="69"/>
                  </a:cxn>
                  <a:cxn ang="0">
                    <a:pos x="175" y="74"/>
                  </a:cxn>
                  <a:cxn ang="0">
                    <a:pos x="167" y="84"/>
                  </a:cxn>
                  <a:cxn ang="0">
                    <a:pos x="155" y="86"/>
                  </a:cxn>
                  <a:cxn ang="0">
                    <a:pos x="144" y="89"/>
                  </a:cxn>
                  <a:cxn ang="0">
                    <a:pos x="134" y="93"/>
                  </a:cxn>
                  <a:cxn ang="0">
                    <a:pos x="124" y="97"/>
                  </a:cxn>
                  <a:cxn ang="0">
                    <a:pos x="114" y="101"/>
                  </a:cxn>
                  <a:cxn ang="0">
                    <a:pos x="105" y="105"/>
                  </a:cxn>
                  <a:cxn ang="0">
                    <a:pos x="95" y="109"/>
                  </a:cxn>
                  <a:cxn ang="0">
                    <a:pos x="86" y="113"/>
                  </a:cxn>
                  <a:cxn ang="0">
                    <a:pos x="75" y="116"/>
                  </a:cxn>
                  <a:cxn ang="0">
                    <a:pos x="64" y="120"/>
                  </a:cxn>
                  <a:cxn ang="0">
                    <a:pos x="54" y="123"/>
                  </a:cxn>
                  <a:cxn ang="0">
                    <a:pos x="44" y="126"/>
                  </a:cxn>
                  <a:cxn ang="0">
                    <a:pos x="33" y="127"/>
                  </a:cxn>
                  <a:cxn ang="0">
                    <a:pos x="23" y="128"/>
                  </a:cxn>
                  <a:cxn ang="0">
                    <a:pos x="10" y="128"/>
                  </a:cxn>
                  <a:cxn ang="0">
                    <a:pos x="0" y="130"/>
                  </a:cxn>
                  <a:cxn ang="0">
                    <a:pos x="0" y="120"/>
                  </a:cxn>
                  <a:cxn ang="0">
                    <a:pos x="0" y="109"/>
                  </a:cxn>
                  <a:cxn ang="0">
                    <a:pos x="12" y="105"/>
                  </a:cxn>
                  <a:cxn ang="0">
                    <a:pos x="24" y="103"/>
                  </a:cxn>
                  <a:cxn ang="0">
                    <a:pos x="37" y="101"/>
                  </a:cxn>
                  <a:cxn ang="0">
                    <a:pos x="51" y="100"/>
                  </a:cxn>
                  <a:cxn ang="0">
                    <a:pos x="63" y="97"/>
                  </a:cxn>
                  <a:cxn ang="0">
                    <a:pos x="76" y="94"/>
                  </a:cxn>
                  <a:cxn ang="0">
                    <a:pos x="90" y="89"/>
                  </a:cxn>
                  <a:cxn ang="0">
                    <a:pos x="105" y="84"/>
                  </a:cxn>
                  <a:cxn ang="0">
                    <a:pos x="117" y="78"/>
                  </a:cxn>
                  <a:cxn ang="0">
                    <a:pos x="129" y="74"/>
                  </a:cxn>
                  <a:cxn ang="0">
                    <a:pos x="141" y="69"/>
                  </a:cxn>
                  <a:cxn ang="0">
                    <a:pos x="155" y="63"/>
                  </a:cxn>
                  <a:cxn ang="0">
                    <a:pos x="167" y="57"/>
                  </a:cxn>
                  <a:cxn ang="0">
                    <a:pos x="180" y="51"/>
                  </a:cxn>
                  <a:cxn ang="0">
                    <a:pos x="192" y="46"/>
                  </a:cxn>
                  <a:cxn ang="0">
                    <a:pos x="206" y="41"/>
                  </a:cxn>
                  <a:cxn ang="0">
                    <a:pos x="207" y="30"/>
                  </a:cxn>
                  <a:cxn ang="0">
                    <a:pos x="206" y="20"/>
                  </a:cxn>
                  <a:cxn ang="0">
                    <a:pos x="206" y="8"/>
                  </a:cxn>
                  <a:cxn ang="0">
                    <a:pos x="214" y="0"/>
                  </a:cxn>
                  <a:cxn ang="0">
                    <a:pos x="214" y="0"/>
                  </a:cxn>
                </a:cxnLst>
                <a:rect l="0" t="0" r="r" b="b"/>
                <a:pathLst>
                  <a:path w="246" h="130">
                    <a:moveTo>
                      <a:pt x="214" y="0"/>
                    </a:moveTo>
                    <a:lnTo>
                      <a:pt x="223" y="4"/>
                    </a:lnTo>
                    <a:lnTo>
                      <a:pt x="232" y="15"/>
                    </a:lnTo>
                    <a:lnTo>
                      <a:pt x="238" y="26"/>
                    </a:lnTo>
                    <a:lnTo>
                      <a:pt x="246" y="35"/>
                    </a:lnTo>
                    <a:lnTo>
                      <a:pt x="240" y="45"/>
                    </a:lnTo>
                    <a:lnTo>
                      <a:pt x="233" y="51"/>
                    </a:lnTo>
                    <a:lnTo>
                      <a:pt x="222" y="55"/>
                    </a:lnTo>
                    <a:lnTo>
                      <a:pt x="211" y="61"/>
                    </a:lnTo>
                    <a:lnTo>
                      <a:pt x="198" y="63"/>
                    </a:lnTo>
                    <a:lnTo>
                      <a:pt x="186" y="69"/>
                    </a:lnTo>
                    <a:lnTo>
                      <a:pt x="175" y="74"/>
                    </a:lnTo>
                    <a:lnTo>
                      <a:pt x="167" y="84"/>
                    </a:lnTo>
                    <a:lnTo>
                      <a:pt x="155" y="86"/>
                    </a:lnTo>
                    <a:lnTo>
                      <a:pt x="144" y="89"/>
                    </a:lnTo>
                    <a:lnTo>
                      <a:pt x="134" y="93"/>
                    </a:lnTo>
                    <a:lnTo>
                      <a:pt x="124" y="97"/>
                    </a:lnTo>
                    <a:lnTo>
                      <a:pt x="114" y="101"/>
                    </a:lnTo>
                    <a:lnTo>
                      <a:pt x="105" y="105"/>
                    </a:lnTo>
                    <a:lnTo>
                      <a:pt x="95" y="109"/>
                    </a:lnTo>
                    <a:lnTo>
                      <a:pt x="86" y="113"/>
                    </a:lnTo>
                    <a:lnTo>
                      <a:pt x="75" y="116"/>
                    </a:lnTo>
                    <a:lnTo>
                      <a:pt x="64" y="120"/>
                    </a:lnTo>
                    <a:lnTo>
                      <a:pt x="54" y="123"/>
                    </a:lnTo>
                    <a:lnTo>
                      <a:pt x="44" y="126"/>
                    </a:lnTo>
                    <a:lnTo>
                      <a:pt x="33" y="127"/>
                    </a:lnTo>
                    <a:lnTo>
                      <a:pt x="23" y="128"/>
                    </a:lnTo>
                    <a:lnTo>
                      <a:pt x="10" y="128"/>
                    </a:lnTo>
                    <a:lnTo>
                      <a:pt x="0" y="130"/>
                    </a:lnTo>
                    <a:lnTo>
                      <a:pt x="0" y="120"/>
                    </a:lnTo>
                    <a:lnTo>
                      <a:pt x="0" y="109"/>
                    </a:lnTo>
                    <a:lnTo>
                      <a:pt x="12" y="105"/>
                    </a:lnTo>
                    <a:lnTo>
                      <a:pt x="24" y="103"/>
                    </a:lnTo>
                    <a:lnTo>
                      <a:pt x="37" y="101"/>
                    </a:lnTo>
                    <a:lnTo>
                      <a:pt x="51" y="100"/>
                    </a:lnTo>
                    <a:lnTo>
                      <a:pt x="63" y="97"/>
                    </a:lnTo>
                    <a:lnTo>
                      <a:pt x="76" y="94"/>
                    </a:lnTo>
                    <a:lnTo>
                      <a:pt x="90" y="89"/>
                    </a:lnTo>
                    <a:lnTo>
                      <a:pt x="105" y="84"/>
                    </a:lnTo>
                    <a:lnTo>
                      <a:pt x="117" y="78"/>
                    </a:lnTo>
                    <a:lnTo>
                      <a:pt x="129" y="74"/>
                    </a:lnTo>
                    <a:lnTo>
                      <a:pt x="141" y="69"/>
                    </a:lnTo>
                    <a:lnTo>
                      <a:pt x="155" y="63"/>
                    </a:lnTo>
                    <a:lnTo>
                      <a:pt x="167" y="57"/>
                    </a:lnTo>
                    <a:lnTo>
                      <a:pt x="180" y="51"/>
                    </a:lnTo>
                    <a:lnTo>
                      <a:pt x="192" y="46"/>
                    </a:lnTo>
                    <a:lnTo>
                      <a:pt x="206" y="41"/>
                    </a:lnTo>
                    <a:lnTo>
                      <a:pt x="207" y="30"/>
                    </a:lnTo>
                    <a:lnTo>
                      <a:pt x="206" y="20"/>
                    </a:lnTo>
                    <a:lnTo>
                      <a:pt x="206" y="8"/>
                    </a:lnTo>
                    <a:lnTo>
                      <a:pt x="214" y="0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FFCC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73" name="Freeform 521"/>
              <p:cNvSpPr>
                <a:spLocks/>
              </p:cNvSpPr>
              <p:nvPr/>
            </p:nvSpPr>
            <p:spPr bwMode="auto">
              <a:xfrm>
                <a:off x="2188" y="2939"/>
                <a:ext cx="27" cy="8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9" y="6"/>
                  </a:cxn>
                  <a:cxn ang="0">
                    <a:pos x="24" y="14"/>
                  </a:cxn>
                  <a:cxn ang="0">
                    <a:pos x="26" y="23"/>
                  </a:cxn>
                  <a:cxn ang="0">
                    <a:pos x="27" y="35"/>
                  </a:cxn>
                  <a:cxn ang="0">
                    <a:pos x="24" y="46"/>
                  </a:cxn>
                  <a:cxn ang="0">
                    <a:pos x="23" y="58"/>
                  </a:cxn>
                  <a:cxn ang="0">
                    <a:pos x="20" y="69"/>
                  </a:cxn>
                  <a:cxn ang="0">
                    <a:pos x="22" y="81"/>
                  </a:cxn>
                  <a:cxn ang="0">
                    <a:pos x="12" y="77"/>
                  </a:cxn>
                  <a:cxn ang="0">
                    <a:pos x="3" y="74"/>
                  </a:cxn>
                  <a:cxn ang="0">
                    <a:pos x="5" y="64"/>
                  </a:cxn>
                  <a:cxn ang="0">
                    <a:pos x="7" y="54"/>
                  </a:cxn>
                  <a:cxn ang="0">
                    <a:pos x="4" y="43"/>
                  </a:cxn>
                  <a:cxn ang="0">
                    <a:pos x="3" y="35"/>
                  </a:cxn>
                  <a:cxn ang="0">
                    <a:pos x="0" y="24"/>
                  </a:cxn>
                  <a:cxn ang="0">
                    <a:pos x="0" y="15"/>
                  </a:cxn>
                  <a:cxn ang="0">
                    <a:pos x="1" y="7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27" h="81">
                    <a:moveTo>
                      <a:pt x="10" y="0"/>
                    </a:moveTo>
                    <a:lnTo>
                      <a:pt x="19" y="6"/>
                    </a:lnTo>
                    <a:lnTo>
                      <a:pt x="24" y="14"/>
                    </a:lnTo>
                    <a:lnTo>
                      <a:pt x="26" y="23"/>
                    </a:lnTo>
                    <a:lnTo>
                      <a:pt x="27" y="35"/>
                    </a:lnTo>
                    <a:lnTo>
                      <a:pt x="24" y="46"/>
                    </a:lnTo>
                    <a:lnTo>
                      <a:pt x="23" y="58"/>
                    </a:lnTo>
                    <a:lnTo>
                      <a:pt x="20" y="69"/>
                    </a:lnTo>
                    <a:lnTo>
                      <a:pt x="22" y="81"/>
                    </a:lnTo>
                    <a:lnTo>
                      <a:pt x="12" y="77"/>
                    </a:lnTo>
                    <a:lnTo>
                      <a:pt x="3" y="74"/>
                    </a:lnTo>
                    <a:lnTo>
                      <a:pt x="5" y="64"/>
                    </a:lnTo>
                    <a:lnTo>
                      <a:pt x="7" y="54"/>
                    </a:lnTo>
                    <a:lnTo>
                      <a:pt x="4" y="43"/>
                    </a:lnTo>
                    <a:lnTo>
                      <a:pt x="3" y="35"/>
                    </a:lnTo>
                    <a:lnTo>
                      <a:pt x="0" y="24"/>
                    </a:lnTo>
                    <a:lnTo>
                      <a:pt x="0" y="15"/>
                    </a:lnTo>
                    <a:lnTo>
                      <a:pt x="1" y="7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CC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74" name="Freeform 522"/>
              <p:cNvSpPr>
                <a:spLocks/>
              </p:cNvSpPr>
              <p:nvPr/>
            </p:nvSpPr>
            <p:spPr bwMode="auto">
              <a:xfrm>
                <a:off x="2192" y="3025"/>
                <a:ext cx="61" cy="366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0" y="31"/>
                  </a:cxn>
                  <a:cxn ang="0">
                    <a:pos x="19" y="56"/>
                  </a:cxn>
                  <a:cxn ang="0">
                    <a:pos x="19" y="83"/>
                  </a:cxn>
                  <a:cxn ang="0">
                    <a:pos x="22" y="104"/>
                  </a:cxn>
                  <a:cxn ang="0">
                    <a:pos x="23" y="125"/>
                  </a:cxn>
                  <a:cxn ang="0">
                    <a:pos x="26" y="146"/>
                  </a:cxn>
                  <a:cxn ang="0">
                    <a:pos x="23" y="166"/>
                  </a:cxn>
                  <a:cxn ang="0">
                    <a:pos x="27" y="177"/>
                  </a:cxn>
                  <a:cxn ang="0">
                    <a:pos x="31" y="166"/>
                  </a:cxn>
                  <a:cxn ang="0">
                    <a:pos x="28" y="145"/>
                  </a:cxn>
                  <a:cxn ang="0">
                    <a:pos x="27" y="123"/>
                  </a:cxn>
                  <a:cxn ang="0">
                    <a:pos x="30" y="106"/>
                  </a:cxn>
                  <a:cxn ang="0">
                    <a:pos x="37" y="89"/>
                  </a:cxn>
                  <a:cxn ang="0">
                    <a:pos x="47" y="96"/>
                  </a:cxn>
                  <a:cxn ang="0">
                    <a:pos x="51" y="116"/>
                  </a:cxn>
                  <a:cxn ang="0">
                    <a:pos x="54" y="139"/>
                  </a:cxn>
                  <a:cxn ang="0">
                    <a:pos x="54" y="164"/>
                  </a:cxn>
                  <a:cxn ang="0">
                    <a:pos x="53" y="187"/>
                  </a:cxn>
                  <a:cxn ang="0">
                    <a:pos x="53" y="211"/>
                  </a:cxn>
                  <a:cxn ang="0">
                    <a:pos x="53" y="234"/>
                  </a:cxn>
                  <a:cxn ang="0">
                    <a:pos x="54" y="258"/>
                  </a:cxn>
                  <a:cxn ang="0">
                    <a:pos x="55" y="281"/>
                  </a:cxn>
                  <a:cxn ang="0">
                    <a:pos x="57" y="305"/>
                  </a:cxn>
                  <a:cxn ang="0">
                    <a:pos x="59" y="328"/>
                  </a:cxn>
                  <a:cxn ang="0">
                    <a:pos x="59" y="352"/>
                  </a:cxn>
                  <a:cxn ang="0">
                    <a:pos x="49" y="366"/>
                  </a:cxn>
                  <a:cxn ang="0">
                    <a:pos x="34" y="351"/>
                  </a:cxn>
                  <a:cxn ang="0">
                    <a:pos x="30" y="323"/>
                  </a:cxn>
                  <a:cxn ang="0">
                    <a:pos x="27" y="294"/>
                  </a:cxn>
                  <a:cxn ang="0">
                    <a:pos x="22" y="267"/>
                  </a:cxn>
                  <a:cxn ang="0">
                    <a:pos x="14" y="247"/>
                  </a:cxn>
                  <a:cxn ang="0">
                    <a:pos x="11" y="231"/>
                  </a:cxn>
                  <a:cxn ang="0">
                    <a:pos x="10" y="215"/>
                  </a:cxn>
                  <a:cxn ang="0">
                    <a:pos x="7" y="199"/>
                  </a:cxn>
                  <a:cxn ang="0">
                    <a:pos x="6" y="181"/>
                  </a:cxn>
                  <a:cxn ang="0">
                    <a:pos x="4" y="165"/>
                  </a:cxn>
                  <a:cxn ang="0">
                    <a:pos x="4" y="149"/>
                  </a:cxn>
                  <a:cxn ang="0">
                    <a:pos x="4" y="133"/>
                  </a:cxn>
                  <a:cxn ang="0">
                    <a:pos x="3" y="116"/>
                  </a:cxn>
                  <a:cxn ang="0">
                    <a:pos x="3" y="100"/>
                  </a:cxn>
                  <a:cxn ang="0">
                    <a:pos x="1" y="85"/>
                  </a:cxn>
                  <a:cxn ang="0">
                    <a:pos x="1" y="71"/>
                  </a:cxn>
                  <a:cxn ang="0">
                    <a:pos x="0" y="56"/>
                  </a:cxn>
                  <a:cxn ang="0">
                    <a:pos x="0" y="41"/>
                  </a:cxn>
                  <a:cxn ang="0">
                    <a:pos x="0" y="26"/>
                  </a:cxn>
                  <a:cxn ang="0">
                    <a:pos x="1" y="10"/>
                  </a:cxn>
                  <a:cxn ang="0">
                    <a:pos x="6" y="2"/>
                  </a:cxn>
                  <a:cxn ang="0">
                    <a:pos x="8" y="0"/>
                  </a:cxn>
                </a:cxnLst>
                <a:rect l="0" t="0" r="r" b="b"/>
                <a:pathLst>
                  <a:path w="61" h="366">
                    <a:moveTo>
                      <a:pt x="8" y="0"/>
                    </a:moveTo>
                    <a:lnTo>
                      <a:pt x="15" y="9"/>
                    </a:lnTo>
                    <a:lnTo>
                      <a:pt x="20" y="19"/>
                    </a:lnTo>
                    <a:lnTo>
                      <a:pt x="20" y="31"/>
                    </a:lnTo>
                    <a:lnTo>
                      <a:pt x="22" y="44"/>
                    </a:lnTo>
                    <a:lnTo>
                      <a:pt x="19" y="56"/>
                    </a:lnTo>
                    <a:lnTo>
                      <a:pt x="19" y="69"/>
                    </a:lnTo>
                    <a:lnTo>
                      <a:pt x="19" y="83"/>
                    </a:lnTo>
                    <a:lnTo>
                      <a:pt x="23" y="96"/>
                    </a:lnTo>
                    <a:lnTo>
                      <a:pt x="22" y="104"/>
                    </a:lnTo>
                    <a:lnTo>
                      <a:pt x="23" y="115"/>
                    </a:lnTo>
                    <a:lnTo>
                      <a:pt x="23" y="125"/>
                    </a:lnTo>
                    <a:lnTo>
                      <a:pt x="26" y="137"/>
                    </a:lnTo>
                    <a:lnTo>
                      <a:pt x="26" y="146"/>
                    </a:lnTo>
                    <a:lnTo>
                      <a:pt x="26" y="157"/>
                    </a:lnTo>
                    <a:lnTo>
                      <a:pt x="23" y="166"/>
                    </a:lnTo>
                    <a:lnTo>
                      <a:pt x="20" y="177"/>
                    </a:lnTo>
                    <a:lnTo>
                      <a:pt x="27" y="177"/>
                    </a:lnTo>
                    <a:lnTo>
                      <a:pt x="31" y="174"/>
                    </a:lnTo>
                    <a:lnTo>
                      <a:pt x="31" y="166"/>
                    </a:lnTo>
                    <a:lnTo>
                      <a:pt x="31" y="157"/>
                    </a:lnTo>
                    <a:lnTo>
                      <a:pt x="28" y="145"/>
                    </a:lnTo>
                    <a:lnTo>
                      <a:pt x="28" y="134"/>
                    </a:lnTo>
                    <a:lnTo>
                      <a:pt x="27" y="123"/>
                    </a:lnTo>
                    <a:lnTo>
                      <a:pt x="30" y="118"/>
                    </a:lnTo>
                    <a:lnTo>
                      <a:pt x="30" y="106"/>
                    </a:lnTo>
                    <a:lnTo>
                      <a:pt x="30" y="96"/>
                    </a:lnTo>
                    <a:lnTo>
                      <a:pt x="37" y="89"/>
                    </a:lnTo>
                    <a:lnTo>
                      <a:pt x="46" y="87"/>
                    </a:lnTo>
                    <a:lnTo>
                      <a:pt x="47" y="96"/>
                    </a:lnTo>
                    <a:lnTo>
                      <a:pt x="50" y="107"/>
                    </a:lnTo>
                    <a:lnTo>
                      <a:pt x="51" y="116"/>
                    </a:lnTo>
                    <a:lnTo>
                      <a:pt x="54" y="129"/>
                    </a:lnTo>
                    <a:lnTo>
                      <a:pt x="54" y="139"/>
                    </a:lnTo>
                    <a:lnTo>
                      <a:pt x="54" y="151"/>
                    </a:lnTo>
                    <a:lnTo>
                      <a:pt x="54" y="164"/>
                    </a:lnTo>
                    <a:lnTo>
                      <a:pt x="54" y="176"/>
                    </a:lnTo>
                    <a:lnTo>
                      <a:pt x="53" y="187"/>
                    </a:lnTo>
                    <a:lnTo>
                      <a:pt x="53" y="199"/>
                    </a:lnTo>
                    <a:lnTo>
                      <a:pt x="53" y="211"/>
                    </a:lnTo>
                    <a:lnTo>
                      <a:pt x="53" y="223"/>
                    </a:lnTo>
                    <a:lnTo>
                      <a:pt x="53" y="234"/>
                    </a:lnTo>
                    <a:lnTo>
                      <a:pt x="53" y="246"/>
                    </a:lnTo>
                    <a:lnTo>
                      <a:pt x="54" y="258"/>
                    </a:lnTo>
                    <a:lnTo>
                      <a:pt x="57" y="270"/>
                    </a:lnTo>
                    <a:lnTo>
                      <a:pt x="55" y="281"/>
                    </a:lnTo>
                    <a:lnTo>
                      <a:pt x="55" y="293"/>
                    </a:lnTo>
                    <a:lnTo>
                      <a:pt x="57" y="305"/>
                    </a:lnTo>
                    <a:lnTo>
                      <a:pt x="59" y="317"/>
                    </a:lnTo>
                    <a:lnTo>
                      <a:pt x="59" y="328"/>
                    </a:lnTo>
                    <a:lnTo>
                      <a:pt x="61" y="340"/>
                    </a:lnTo>
                    <a:lnTo>
                      <a:pt x="59" y="352"/>
                    </a:lnTo>
                    <a:lnTo>
                      <a:pt x="58" y="366"/>
                    </a:lnTo>
                    <a:lnTo>
                      <a:pt x="49" y="366"/>
                    </a:lnTo>
                    <a:lnTo>
                      <a:pt x="39" y="366"/>
                    </a:lnTo>
                    <a:lnTo>
                      <a:pt x="34" y="351"/>
                    </a:lnTo>
                    <a:lnTo>
                      <a:pt x="31" y="338"/>
                    </a:lnTo>
                    <a:lnTo>
                      <a:pt x="30" y="323"/>
                    </a:lnTo>
                    <a:lnTo>
                      <a:pt x="30" y="309"/>
                    </a:lnTo>
                    <a:lnTo>
                      <a:pt x="27" y="294"/>
                    </a:lnTo>
                    <a:lnTo>
                      <a:pt x="26" y="281"/>
                    </a:lnTo>
                    <a:lnTo>
                      <a:pt x="22" y="267"/>
                    </a:lnTo>
                    <a:lnTo>
                      <a:pt x="15" y="257"/>
                    </a:lnTo>
                    <a:lnTo>
                      <a:pt x="14" y="247"/>
                    </a:lnTo>
                    <a:lnTo>
                      <a:pt x="12" y="239"/>
                    </a:lnTo>
                    <a:lnTo>
                      <a:pt x="11" y="231"/>
                    </a:lnTo>
                    <a:lnTo>
                      <a:pt x="11" y="223"/>
                    </a:lnTo>
                    <a:lnTo>
                      <a:pt x="10" y="215"/>
                    </a:lnTo>
                    <a:lnTo>
                      <a:pt x="8" y="207"/>
                    </a:lnTo>
                    <a:lnTo>
                      <a:pt x="7" y="199"/>
                    </a:lnTo>
                    <a:lnTo>
                      <a:pt x="7" y="191"/>
                    </a:lnTo>
                    <a:lnTo>
                      <a:pt x="6" y="181"/>
                    </a:lnTo>
                    <a:lnTo>
                      <a:pt x="6" y="173"/>
                    </a:lnTo>
                    <a:lnTo>
                      <a:pt x="4" y="165"/>
                    </a:lnTo>
                    <a:lnTo>
                      <a:pt x="4" y="157"/>
                    </a:lnTo>
                    <a:lnTo>
                      <a:pt x="4" y="149"/>
                    </a:lnTo>
                    <a:lnTo>
                      <a:pt x="4" y="141"/>
                    </a:lnTo>
                    <a:lnTo>
                      <a:pt x="4" y="133"/>
                    </a:lnTo>
                    <a:lnTo>
                      <a:pt x="4" y="125"/>
                    </a:lnTo>
                    <a:lnTo>
                      <a:pt x="3" y="116"/>
                    </a:lnTo>
                    <a:lnTo>
                      <a:pt x="3" y="108"/>
                    </a:lnTo>
                    <a:lnTo>
                      <a:pt x="3" y="100"/>
                    </a:lnTo>
                    <a:lnTo>
                      <a:pt x="3" y="94"/>
                    </a:lnTo>
                    <a:lnTo>
                      <a:pt x="1" y="85"/>
                    </a:lnTo>
                    <a:lnTo>
                      <a:pt x="1" y="79"/>
                    </a:lnTo>
                    <a:lnTo>
                      <a:pt x="1" y="71"/>
                    </a:lnTo>
                    <a:lnTo>
                      <a:pt x="1" y="64"/>
                    </a:lnTo>
                    <a:lnTo>
                      <a:pt x="0" y="56"/>
                    </a:lnTo>
                    <a:lnTo>
                      <a:pt x="0" y="49"/>
                    </a:lnTo>
                    <a:lnTo>
                      <a:pt x="0" y="41"/>
                    </a:lnTo>
                    <a:lnTo>
                      <a:pt x="0" y="34"/>
                    </a:lnTo>
                    <a:lnTo>
                      <a:pt x="0" y="26"/>
                    </a:lnTo>
                    <a:lnTo>
                      <a:pt x="0" y="18"/>
                    </a:lnTo>
                    <a:lnTo>
                      <a:pt x="1" y="10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CC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75" name="Freeform 523"/>
              <p:cNvSpPr>
                <a:spLocks/>
              </p:cNvSpPr>
              <p:nvPr/>
            </p:nvSpPr>
            <p:spPr bwMode="auto">
              <a:xfrm>
                <a:off x="2218" y="3217"/>
                <a:ext cx="7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1"/>
                  </a:cxn>
                  <a:cxn ang="0">
                    <a:pos x="4" y="3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7" h="3">
                    <a:moveTo>
                      <a:pt x="4" y="0"/>
                    </a:moveTo>
                    <a:lnTo>
                      <a:pt x="7" y="1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76" name="Freeform 524"/>
              <p:cNvSpPr>
                <a:spLocks/>
              </p:cNvSpPr>
              <p:nvPr/>
            </p:nvSpPr>
            <p:spPr bwMode="auto">
              <a:xfrm>
                <a:off x="1932" y="3042"/>
                <a:ext cx="25" cy="7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7" y="2"/>
                  </a:cxn>
                  <a:cxn ang="0">
                    <a:pos x="23" y="9"/>
                  </a:cxn>
                  <a:cxn ang="0">
                    <a:pos x="24" y="17"/>
                  </a:cxn>
                  <a:cxn ang="0">
                    <a:pos x="25" y="27"/>
                  </a:cxn>
                  <a:cxn ang="0">
                    <a:pos x="24" y="35"/>
                  </a:cxn>
                  <a:cxn ang="0">
                    <a:pos x="24" y="44"/>
                  </a:cxn>
                  <a:cxn ang="0">
                    <a:pos x="24" y="52"/>
                  </a:cxn>
                  <a:cxn ang="0">
                    <a:pos x="25" y="62"/>
                  </a:cxn>
                  <a:cxn ang="0">
                    <a:pos x="19" y="67"/>
                  </a:cxn>
                  <a:cxn ang="0">
                    <a:pos x="12" y="74"/>
                  </a:cxn>
                  <a:cxn ang="0">
                    <a:pos x="7" y="64"/>
                  </a:cxn>
                  <a:cxn ang="0">
                    <a:pos x="4" y="55"/>
                  </a:cxn>
                  <a:cxn ang="0">
                    <a:pos x="0" y="44"/>
                  </a:cxn>
                  <a:cxn ang="0">
                    <a:pos x="0" y="35"/>
                  </a:cxn>
                  <a:cxn ang="0">
                    <a:pos x="0" y="24"/>
                  </a:cxn>
                  <a:cxn ang="0">
                    <a:pos x="1" y="14"/>
                  </a:cxn>
                  <a:cxn ang="0">
                    <a:pos x="5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25" h="74">
                    <a:moveTo>
                      <a:pt x="12" y="0"/>
                    </a:moveTo>
                    <a:lnTo>
                      <a:pt x="17" y="2"/>
                    </a:lnTo>
                    <a:lnTo>
                      <a:pt x="23" y="9"/>
                    </a:lnTo>
                    <a:lnTo>
                      <a:pt x="24" y="17"/>
                    </a:lnTo>
                    <a:lnTo>
                      <a:pt x="25" y="27"/>
                    </a:lnTo>
                    <a:lnTo>
                      <a:pt x="24" y="35"/>
                    </a:lnTo>
                    <a:lnTo>
                      <a:pt x="24" y="44"/>
                    </a:lnTo>
                    <a:lnTo>
                      <a:pt x="24" y="52"/>
                    </a:lnTo>
                    <a:lnTo>
                      <a:pt x="25" y="62"/>
                    </a:lnTo>
                    <a:lnTo>
                      <a:pt x="19" y="67"/>
                    </a:lnTo>
                    <a:lnTo>
                      <a:pt x="12" y="74"/>
                    </a:lnTo>
                    <a:lnTo>
                      <a:pt x="7" y="64"/>
                    </a:lnTo>
                    <a:lnTo>
                      <a:pt x="4" y="55"/>
                    </a:lnTo>
                    <a:lnTo>
                      <a:pt x="0" y="44"/>
                    </a:lnTo>
                    <a:lnTo>
                      <a:pt x="0" y="35"/>
                    </a:lnTo>
                    <a:lnTo>
                      <a:pt x="0" y="24"/>
                    </a:lnTo>
                    <a:lnTo>
                      <a:pt x="1" y="14"/>
                    </a:lnTo>
                    <a:lnTo>
                      <a:pt x="5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CC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77" name="Freeform 525"/>
              <p:cNvSpPr>
                <a:spLocks/>
              </p:cNvSpPr>
              <p:nvPr/>
            </p:nvSpPr>
            <p:spPr bwMode="auto">
              <a:xfrm>
                <a:off x="1936" y="3119"/>
                <a:ext cx="21" cy="4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3" y="2"/>
                  </a:cxn>
                  <a:cxn ang="0">
                    <a:pos x="19" y="12"/>
                  </a:cxn>
                  <a:cxn ang="0">
                    <a:pos x="20" y="22"/>
                  </a:cxn>
                  <a:cxn ang="0">
                    <a:pos x="21" y="33"/>
                  </a:cxn>
                  <a:cxn ang="0">
                    <a:pos x="19" y="43"/>
                  </a:cxn>
                  <a:cxn ang="0">
                    <a:pos x="15" y="48"/>
                  </a:cxn>
                  <a:cxn ang="0">
                    <a:pos x="8" y="48"/>
                  </a:cxn>
                  <a:cxn ang="0">
                    <a:pos x="0" y="40"/>
                  </a:cxn>
                  <a:cxn ang="0">
                    <a:pos x="3" y="29"/>
                  </a:cxn>
                  <a:cxn ang="0">
                    <a:pos x="1" y="18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21" h="48">
                    <a:moveTo>
                      <a:pt x="8" y="0"/>
                    </a:moveTo>
                    <a:lnTo>
                      <a:pt x="13" y="2"/>
                    </a:lnTo>
                    <a:lnTo>
                      <a:pt x="19" y="12"/>
                    </a:lnTo>
                    <a:lnTo>
                      <a:pt x="20" y="22"/>
                    </a:lnTo>
                    <a:lnTo>
                      <a:pt x="21" y="33"/>
                    </a:lnTo>
                    <a:lnTo>
                      <a:pt x="19" y="43"/>
                    </a:lnTo>
                    <a:lnTo>
                      <a:pt x="15" y="48"/>
                    </a:lnTo>
                    <a:lnTo>
                      <a:pt x="8" y="48"/>
                    </a:lnTo>
                    <a:lnTo>
                      <a:pt x="0" y="40"/>
                    </a:lnTo>
                    <a:lnTo>
                      <a:pt x="3" y="29"/>
                    </a:lnTo>
                    <a:lnTo>
                      <a:pt x="1" y="18"/>
                    </a:lnTo>
                    <a:lnTo>
                      <a:pt x="0" y="6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CC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78" name="Freeform 526"/>
              <p:cNvSpPr>
                <a:spLocks/>
              </p:cNvSpPr>
              <p:nvPr/>
            </p:nvSpPr>
            <p:spPr bwMode="auto">
              <a:xfrm>
                <a:off x="1939" y="3147"/>
                <a:ext cx="59" cy="271"/>
              </a:xfrm>
              <a:custGeom>
                <a:avLst/>
                <a:gdLst/>
                <a:ahLst/>
                <a:cxnLst>
                  <a:cxn ang="0">
                    <a:pos x="40" y="5"/>
                  </a:cxn>
                  <a:cxn ang="0">
                    <a:pos x="48" y="21"/>
                  </a:cxn>
                  <a:cxn ang="0">
                    <a:pos x="54" y="39"/>
                  </a:cxn>
                  <a:cxn ang="0">
                    <a:pos x="55" y="59"/>
                  </a:cxn>
                  <a:cxn ang="0">
                    <a:pos x="56" y="79"/>
                  </a:cxn>
                  <a:cxn ang="0">
                    <a:pos x="56" y="100"/>
                  </a:cxn>
                  <a:cxn ang="0">
                    <a:pos x="56" y="120"/>
                  </a:cxn>
                  <a:cxn ang="0">
                    <a:pos x="56" y="140"/>
                  </a:cxn>
                  <a:cxn ang="0">
                    <a:pos x="54" y="154"/>
                  </a:cxn>
                  <a:cxn ang="0">
                    <a:pos x="45" y="164"/>
                  </a:cxn>
                  <a:cxn ang="0">
                    <a:pos x="51" y="170"/>
                  </a:cxn>
                  <a:cxn ang="0">
                    <a:pos x="58" y="185"/>
                  </a:cxn>
                  <a:cxn ang="0">
                    <a:pos x="56" y="202"/>
                  </a:cxn>
                  <a:cxn ang="0">
                    <a:pos x="56" y="222"/>
                  </a:cxn>
                  <a:cxn ang="0">
                    <a:pos x="56" y="239"/>
                  </a:cxn>
                  <a:cxn ang="0">
                    <a:pos x="52" y="261"/>
                  </a:cxn>
                  <a:cxn ang="0">
                    <a:pos x="41" y="267"/>
                  </a:cxn>
                  <a:cxn ang="0">
                    <a:pos x="29" y="248"/>
                  </a:cxn>
                  <a:cxn ang="0">
                    <a:pos x="25" y="221"/>
                  </a:cxn>
                  <a:cxn ang="0">
                    <a:pos x="20" y="195"/>
                  </a:cxn>
                  <a:cxn ang="0">
                    <a:pos x="16" y="170"/>
                  </a:cxn>
                  <a:cxn ang="0">
                    <a:pos x="12" y="144"/>
                  </a:cxn>
                  <a:cxn ang="0">
                    <a:pos x="8" y="117"/>
                  </a:cxn>
                  <a:cxn ang="0">
                    <a:pos x="4" y="92"/>
                  </a:cxn>
                  <a:cxn ang="0">
                    <a:pos x="0" y="65"/>
                  </a:cxn>
                  <a:cxn ang="0">
                    <a:pos x="2" y="42"/>
                  </a:cxn>
                  <a:cxn ang="0">
                    <a:pos x="14" y="35"/>
                  </a:cxn>
                  <a:cxn ang="0">
                    <a:pos x="24" y="46"/>
                  </a:cxn>
                  <a:cxn ang="0">
                    <a:pos x="27" y="62"/>
                  </a:cxn>
                  <a:cxn ang="0">
                    <a:pos x="28" y="79"/>
                  </a:cxn>
                  <a:cxn ang="0">
                    <a:pos x="31" y="96"/>
                  </a:cxn>
                  <a:cxn ang="0">
                    <a:pos x="35" y="90"/>
                  </a:cxn>
                  <a:cxn ang="0">
                    <a:pos x="32" y="66"/>
                  </a:cxn>
                  <a:cxn ang="0">
                    <a:pos x="29" y="42"/>
                  </a:cxn>
                  <a:cxn ang="0">
                    <a:pos x="28" y="17"/>
                  </a:cxn>
                  <a:cxn ang="0">
                    <a:pos x="32" y="3"/>
                  </a:cxn>
                  <a:cxn ang="0">
                    <a:pos x="36" y="0"/>
                  </a:cxn>
                </a:cxnLst>
                <a:rect l="0" t="0" r="r" b="b"/>
                <a:pathLst>
                  <a:path w="59" h="271">
                    <a:moveTo>
                      <a:pt x="36" y="0"/>
                    </a:moveTo>
                    <a:lnTo>
                      <a:pt x="40" y="5"/>
                    </a:lnTo>
                    <a:lnTo>
                      <a:pt x="45" y="13"/>
                    </a:lnTo>
                    <a:lnTo>
                      <a:pt x="48" y="21"/>
                    </a:lnTo>
                    <a:lnTo>
                      <a:pt x="52" y="31"/>
                    </a:lnTo>
                    <a:lnTo>
                      <a:pt x="54" y="39"/>
                    </a:lnTo>
                    <a:lnTo>
                      <a:pt x="55" y="50"/>
                    </a:lnTo>
                    <a:lnTo>
                      <a:pt x="55" y="59"/>
                    </a:lnTo>
                    <a:lnTo>
                      <a:pt x="56" y="70"/>
                    </a:lnTo>
                    <a:lnTo>
                      <a:pt x="56" y="79"/>
                    </a:lnTo>
                    <a:lnTo>
                      <a:pt x="56" y="90"/>
                    </a:lnTo>
                    <a:lnTo>
                      <a:pt x="56" y="100"/>
                    </a:lnTo>
                    <a:lnTo>
                      <a:pt x="56" y="110"/>
                    </a:lnTo>
                    <a:lnTo>
                      <a:pt x="56" y="120"/>
                    </a:lnTo>
                    <a:lnTo>
                      <a:pt x="56" y="131"/>
                    </a:lnTo>
                    <a:lnTo>
                      <a:pt x="56" y="140"/>
                    </a:lnTo>
                    <a:lnTo>
                      <a:pt x="59" y="151"/>
                    </a:lnTo>
                    <a:lnTo>
                      <a:pt x="54" y="154"/>
                    </a:lnTo>
                    <a:lnTo>
                      <a:pt x="49" y="159"/>
                    </a:lnTo>
                    <a:lnTo>
                      <a:pt x="45" y="164"/>
                    </a:lnTo>
                    <a:lnTo>
                      <a:pt x="43" y="167"/>
                    </a:lnTo>
                    <a:lnTo>
                      <a:pt x="51" y="170"/>
                    </a:lnTo>
                    <a:lnTo>
                      <a:pt x="55" y="177"/>
                    </a:lnTo>
                    <a:lnTo>
                      <a:pt x="58" y="185"/>
                    </a:lnTo>
                    <a:lnTo>
                      <a:pt x="59" y="194"/>
                    </a:lnTo>
                    <a:lnTo>
                      <a:pt x="56" y="202"/>
                    </a:lnTo>
                    <a:lnTo>
                      <a:pt x="56" y="213"/>
                    </a:lnTo>
                    <a:lnTo>
                      <a:pt x="56" y="222"/>
                    </a:lnTo>
                    <a:lnTo>
                      <a:pt x="59" y="232"/>
                    </a:lnTo>
                    <a:lnTo>
                      <a:pt x="56" y="239"/>
                    </a:lnTo>
                    <a:lnTo>
                      <a:pt x="55" y="251"/>
                    </a:lnTo>
                    <a:lnTo>
                      <a:pt x="52" y="261"/>
                    </a:lnTo>
                    <a:lnTo>
                      <a:pt x="52" y="271"/>
                    </a:lnTo>
                    <a:lnTo>
                      <a:pt x="41" y="267"/>
                    </a:lnTo>
                    <a:lnTo>
                      <a:pt x="33" y="263"/>
                    </a:lnTo>
                    <a:lnTo>
                      <a:pt x="29" y="248"/>
                    </a:lnTo>
                    <a:lnTo>
                      <a:pt x="28" y="235"/>
                    </a:lnTo>
                    <a:lnTo>
                      <a:pt x="25" y="221"/>
                    </a:lnTo>
                    <a:lnTo>
                      <a:pt x="24" y="209"/>
                    </a:lnTo>
                    <a:lnTo>
                      <a:pt x="20" y="195"/>
                    </a:lnTo>
                    <a:lnTo>
                      <a:pt x="18" y="183"/>
                    </a:lnTo>
                    <a:lnTo>
                      <a:pt x="16" y="170"/>
                    </a:lnTo>
                    <a:lnTo>
                      <a:pt x="14" y="158"/>
                    </a:lnTo>
                    <a:lnTo>
                      <a:pt x="12" y="144"/>
                    </a:lnTo>
                    <a:lnTo>
                      <a:pt x="10" y="131"/>
                    </a:lnTo>
                    <a:lnTo>
                      <a:pt x="8" y="117"/>
                    </a:lnTo>
                    <a:lnTo>
                      <a:pt x="6" y="105"/>
                    </a:lnTo>
                    <a:lnTo>
                      <a:pt x="4" y="92"/>
                    </a:lnTo>
                    <a:lnTo>
                      <a:pt x="2" y="78"/>
                    </a:lnTo>
                    <a:lnTo>
                      <a:pt x="0" y="65"/>
                    </a:lnTo>
                    <a:lnTo>
                      <a:pt x="0" y="52"/>
                    </a:lnTo>
                    <a:lnTo>
                      <a:pt x="2" y="42"/>
                    </a:lnTo>
                    <a:lnTo>
                      <a:pt x="6" y="31"/>
                    </a:lnTo>
                    <a:lnTo>
                      <a:pt x="14" y="35"/>
                    </a:lnTo>
                    <a:lnTo>
                      <a:pt x="24" y="39"/>
                    </a:lnTo>
                    <a:lnTo>
                      <a:pt x="24" y="46"/>
                    </a:lnTo>
                    <a:lnTo>
                      <a:pt x="25" y="54"/>
                    </a:lnTo>
                    <a:lnTo>
                      <a:pt x="27" y="62"/>
                    </a:lnTo>
                    <a:lnTo>
                      <a:pt x="28" y="71"/>
                    </a:lnTo>
                    <a:lnTo>
                      <a:pt x="28" y="79"/>
                    </a:lnTo>
                    <a:lnTo>
                      <a:pt x="29" y="87"/>
                    </a:lnTo>
                    <a:lnTo>
                      <a:pt x="31" y="96"/>
                    </a:lnTo>
                    <a:lnTo>
                      <a:pt x="36" y="104"/>
                    </a:lnTo>
                    <a:lnTo>
                      <a:pt x="35" y="90"/>
                    </a:lnTo>
                    <a:lnTo>
                      <a:pt x="33" y="78"/>
                    </a:lnTo>
                    <a:lnTo>
                      <a:pt x="32" y="66"/>
                    </a:lnTo>
                    <a:lnTo>
                      <a:pt x="32" y="54"/>
                    </a:lnTo>
                    <a:lnTo>
                      <a:pt x="29" y="42"/>
                    </a:lnTo>
                    <a:lnTo>
                      <a:pt x="28" y="29"/>
                    </a:lnTo>
                    <a:lnTo>
                      <a:pt x="28" y="17"/>
                    </a:lnTo>
                    <a:lnTo>
                      <a:pt x="28" y="5"/>
                    </a:lnTo>
                    <a:lnTo>
                      <a:pt x="32" y="3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CC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79" name="Freeform 527"/>
              <p:cNvSpPr>
                <a:spLocks/>
              </p:cNvSpPr>
              <p:nvPr/>
            </p:nvSpPr>
            <p:spPr bwMode="auto">
              <a:xfrm>
                <a:off x="1712" y="3140"/>
                <a:ext cx="54" cy="299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9" y="7"/>
                  </a:cxn>
                  <a:cxn ang="0">
                    <a:pos x="24" y="19"/>
                  </a:cxn>
                  <a:cxn ang="0">
                    <a:pos x="26" y="31"/>
                  </a:cxn>
                  <a:cxn ang="0">
                    <a:pos x="27" y="46"/>
                  </a:cxn>
                  <a:cxn ang="0">
                    <a:pos x="26" y="59"/>
                  </a:cxn>
                  <a:cxn ang="0">
                    <a:pos x="26" y="74"/>
                  </a:cxn>
                  <a:cxn ang="0">
                    <a:pos x="27" y="86"/>
                  </a:cxn>
                  <a:cxn ang="0">
                    <a:pos x="32" y="100"/>
                  </a:cxn>
                  <a:cxn ang="0">
                    <a:pos x="32" y="112"/>
                  </a:cxn>
                  <a:cxn ang="0">
                    <a:pos x="32" y="124"/>
                  </a:cxn>
                  <a:cxn ang="0">
                    <a:pos x="32" y="136"/>
                  </a:cxn>
                  <a:cxn ang="0">
                    <a:pos x="34" y="150"/>
                  </a:cxn>
                  <a:cxn ang="0">
                    <a:pos x="34" y="162"/>
                  </a:cxn>
                  <a:cxn ang="0">
                    <a:pos x="36" y="174"/>
                  </a:cxn>
                  <a:cxn ang="0">
                    <a:pos x="38" y="186"/>
                  </a:cxn>
                  <a:cxn ang="0">
                    <a:pos x="40" y="200"/>
                  </a:cxn>
                  <a:cxn ang="0">
                    <a:pos x="40" y="212"/>
                  </a:cxn>
                  <a:cxn ang="0">
                    <a:pos x="43" y="224"/>
                  </a:cxn>
                  <a:cxn ang="0">
                    <a:pos x="45" y="236"/>
                  </a:cxn>
                  <a:cxn ang="0">
                    <a:pos x="47" y="250"/>
                  </a:cxn>
                  <a:cxn ang="0">
                    <a:pos x="47" y="262"/>
                  </a:cxn>
                  <a:cxn ang="0">
                    <a:pos x="50" y="274"/>
                  </a:cxn>
                  <a:cxn ang="0">
                    <a:pos x="51" y="286"/>
                  </a:cxn>
                  <a:cxn ang="0">
                    <a:pos x="54" y="299"/>
                  </a:cxn>
                  <a:cxn ang="0">
                    <a:pos x="42" y="299"/>
                  </a:cxn>
                  <a:cxn ang="0">
                    <a:pos x="32" y="299"/>
                  </a:cxn>
                  <a:cxn ang="0">
                    <a:pos x="28" y="286"/>
                  </a:cxn>
                  <a:cxn ang="0">
                    <a:pos x="26" y="274"/>
                  </a:cxn>
                  <a:cxn ang="0">
                    <a:pos x="23" y="262"/>
                  </a:cxn>
                  <a:cxn ang="0">
                    <a:pos x="22" y="250"/>
                  </a:cxn>
                  <a:cxn ang="0">
                    <a:pos x="19" y="237"/>
                  </a:cxn>
                  <a:cxn ang="0">
                    <a:pos x="18" y="225"/>
                  </a:cxn>
                  <a:cxn ang="0">
                    <a:pos x="16" y="213"/>
                  </a:cxn>
                  <a:cxn ang="0">
                    <a:pos x="16" y="201"/>
                  </a:cxn>
                  <a:cxn ang="0">
                    <a:pos x="13" y="188"/>
                  </a:cxn>
                  <a:cxn ang="0">
                    <a:pos x="12" y="175"/>
                  </a:cxn>
                  <a:cxn ang="0">
                    <a:pos x="11" y="163"/>
                  </a:cxn>
                  <a:cxn ang="0">
                    <a:pos x="11" y="151"/>
                  </a:cxn>
                  <a:cxn ang="0">
                    <a:pos x="9" y="139"/>
                  </a:cxn>
                  <a:cxn ang="0">
                    <a:pos x="9" y="127"/>
                  </a:cxn>
                  <a:cxn ang="0">
                    <a:pos x="9" y="115"/>
                  </a:cxn>
                  <a:cxn ang="0">
                    <a:pos x="9" y="103"/>
                  </a:cxn>
                  <a:cxn ang="0">
                    <a:pos x="9" y="89"/>
                  </a:cxn>
                  <a:cxn ang="0">
                    <a:pos x="9" y="76"/>
                  </a:cxn>
                  <a:cxn ang="0">
                    <a:pos x="7" y="62"/>
                  </a:cxn>
                  <a:cxn ang="0">
                    <a:pos x="4" y="50"/>
                  </a:cxn>
                  <a:cxn ang="0">
                    <a:pos x="0" y="36"/>
                  </a:cxn>
                  <a:cxn ang="0">
                    <a:pos x="0" y="23"/>
                  </a:cxn>
                  <a:cxn ang="0">
                    <a:pos x="3" y="11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54" h="299">
                    <a:moveTo>
                      <a:pt x="11" y="0"/>
                    </a:moveTo>
                    <a:lnTo>
                      <a:pt x="19" y="7"/>
                    </a:lnTo>
                    <a:lnTo>
                      <a:pt x="24" y="19"/>
                    </a:lnTo>
                    <a:lnTo>
                      <a:pt x="26" y="31"/>
                    </a:lnTo>
                    <a:lnTo>
                      <a:pt x="27" y="46"/>
                    </a:lnTo>
                    <a:lnTo>
                      <a:pt x="26" y="59"/>
                    </a:lnTo>
                    <a:lnTo>
                      <a:pt x="26" y="74"/>
                    </a:lnTo>
                    <a:lnTo>
                      <a:pt x="27" y="86"/>
                    </a:lnTo>
                    <a:lnTo>
                      <a:pt x="32" y="100"/>
                    </a:lnTo>
                    <a:lnTo>
                      <a:pt x="32" y="112"/>
                    </a:lnTo>
                    <a:lnTo>
                      <a:pt x="32" y="124"/>
                    </a:lnTo>
                    <a:lnTo>
                      <a:pt x="32" y="136"/>
                    </a:lnTo>
                    <a:lnTo>
                      <a:pt x="34" y="150"/>
                    </a:lnTo>
                    <a:lnTo>
                      <a:pt x="34" y="162"/>
                    </a:lnTo>
                    <a:lnTo>
                      <a:pt x="36" y="174"/>
                    </a:lnTo>
                    <a:lnTo>
                      <a:pt x="38" y="186"/>
                    </a:lnTo>
                    <a:lnTo>
                      <a:pt x="40" y="200"/>
                    </a:lnTo>
                    <a:lnTo>
                      <a:pt x="40" y="212"/>
                    </a:lnTo>
                    <a:lnTo>
                      <a:pt x="43" y="224"/>
                    </a:lnTo>
                    <a:lnTo>
                      <a:pt x="45" y="236"/>
                    </a:lnTo>
                    <a:lnTo>
                      <a:pt x="47" y="250"/>
                    </a:lnTo>
                    <a:lnTo>
                      <a:pt x="47" y="262"/>
                    </a:lnTo>
                    <a:lnTo>
                      <a:pt x="50" y="274"/>
                    </a:lnTo>
                    <a:lnTo>
                      <a:pt x="51" y="286"/>
                    </a:lnTo>
                    <a:lnTo>
                      <a:pt x="54" y="299"/>
                    </a:lnTo>
                    <a:lnTo>
                      <a:pt x="42" y="299"/>
                    </a:lnTo>
                    <a:lnTo>
                      <a:pt x="32" y="299"/>
                    </a:lnTo>
                    <a:lnTo>
                      <a:pt x="28" y="286"/>
                    </a:lnTo>
                    <a:lnTo>
                      <a:pt x="26" y="274"/>
                    </a:lnTo>
                    <a:lnTo>
                      <a:pt x="23" y="262"/>
                    </a:lnTo>
                    <a:lnTo>
                      <a:pt x="22" y="250"/>
                    </a:lnTo>
                    <a:lnTo>
                      <a:pt x="19" y="237"/>
                    </a:lnTo>
                    <a:lnTo>
                      <a:pt x="18" y="225"/>
                    </a:lnTo>
                    <a:lnTo>
                      <a:pt x="16" y="213"/>
                    </a:lnTo>
                    <a:lnTo>
                      <a:pt x="16" y="201"/>
                    </a:lnTo>
                    <a:lnTo>
                      <a:pt x="13" y="188"/>
                    </a:lnTo>
                    <a:lnTo>
                      <a:pt x="12" y="175"/>
                    </a:lnTo>
                    <a:lnTo>
                      <a:pt x="11" y="163"/>
                    </a:lnTo>
                    <a:lnTo>
                      <a:pt x="11" y="151"/>
                    </a:lnTo>
                    <a:lnTo>
                      <a:pt x="9" y="139"/>
                    </a:lnTo>
                    <a:lnTo>
                      <a:pt x="9" y="127"/>
                    </a:lnTo>
                    <a:lnTo>
                      <a:pt x="9" y="115"/>
                    </a:lnTo>
                    <a:lnTo>
                      <a:pt x="9" y="103"/>
                    </a:lnTo>
                    <a:lnTo>
                      <a:pt x="9" y="89"/>
                    </a:lnTo>
                    <a:lnTo>
                      <a:pt x="9" y="76"/>
                    </a:lnTo>
                    <a:lnTo>
                      <a:pt x="7" y="62"/>
                    </a:lnTo>
                    <a:lnTo>
                      <a:pt x="4" y="50"/>
                    </a:lnTo>
                    <a:lnTo>
                      <a:pt x="0" y="36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CC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80" name="Freeform 528"/>
              <p:cNvSpPr>
                <a:spLocks/>
              </p:cNvSpPr>
              <p:nvPr/>
            </p:nvSpPr>
            <p:spPr bwMode="auto">
              <a:xfrm>
                <a:off x="4485" y="2404"/>
                <a:ext cx="23" cy="5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7" y="2"/>
                  </a:cxn>
                  <a:cxn ang="0">
                    <a:pos x="22" y="12"/>
                  </a:cxn>
                  <a:cxn ang="0">
                    <a:pos x="23" y="23"/>
                  </a:cxn>
                  <a:cxn ang="0">
                    <a:pos x="23" y="33"/>
                  </a:cxn>
                  <a:cxn ang="0">
                    <a:pos x="19" y="43"/>
                  </a:cxn>
                  <a:cxn ang="0">
                    <a:pos x="15" y="50"/>
                  </a:cxn>
                  <a:cxn ang="0">
                    <a:pos x="7" y="50"/>
                  </a:cxn>
                  <a:cxn ang="0">
                    <a:pos x="0" y="44"/>
                  </a:cxn>
                  <a:cxn ang="0">
                    <a:pos x="0" y="32"/>
                  </a:cxn>
                  <a:cxn ang="0">
                    <a:pos x="0" y="19"/>
                  </a:cxn>
                  <a:cxn ang="0">
                    <a:pos x="3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23" h="50">
                    <a:moveTo>
                      <a:pt x="12" y="0"/>
                    </a:moveTo>
                    <a:lnTo>
                      <a:pt x="17" y="2"/>
                    </a:lnTo>
                    <a:lnTo>
                      <a:pt x="22" y="12"/>
                    </a:lnTo>
                    <a:lnTo>
                      <a:pt x="23" y="23"/>
                    </a:lnTo>
                    <a:lnTo>
                      <a:pt x="23" y="33"/>
                    </a:lnTo>
                    <a:lnTo>
                      <a:pt x="19" y="43"/>
                    </a:lnTo>
                    <a:lnTo>
                      <a:pt x="15" y="50"/>
                    </a:lnTo>
                    <a:lnTo>
                      <a:pt x="7" y="50"/>
                    </a:lnTo>
                    <a:lnTo>
                      <a:pt x="0" y="44"/>
                    </a:lnTo>
                    <a:lnTo>
                      <a:pt x="0" y="32"/>
                    </a:lnTo>
                    <a:lnTo>
                      <a:pt x="0" y="19"/>
                    </a:lnTo>
                    <a:lnTo>
                      <a:pt x="3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AC7C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81" name="Freeform 529"/>
              <p:cNvSpPr>
                <a:spLocks/>
              </p:cNvSpPr>
              <p:nvPr/>
            </p:nvSpPr>
            <p:spPr bwMode="auto">
              <a:xfrm>
                <a:off x="4380" y="2437"/>
                <a:ext cx="125" cy="294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125" y="23"/>
                  </a:cxn>
                  <a:cxn ang="0">
                    <a:pos x="36" y="294"/>
                  </a:cxn>
                  <a:cxn ang="0">
                    <a:pos x="0" y="160"/>
                  </a:cxn>
                  <a:cxn ang="0">
                    <a:pos x="82" y="0"/>
                  </a:cxn>
                  <a:cxn ang="0">
                    <a:pos x="82" y="0"/>
                  </a:cxn>
                </a:cxnLst>
                <a:rect l="0" t="0" r="r" b="b"/>
                <a:pathLst>
                  <a:path w="125" h="294">
                    <a:moveTo>
                      <a:pt x="82" y="0"/>
                    </a:moveTo>
                    <a:lnTo>
                      <a:pt x="125" y="23"/>
                    </a:lnTo>
                    <a:lnTo>
                      <a:pt x="36" y="294"/>
                    </a:lnTo>
                    <a:lnTo>
                      <a:pt x="0" y="160"/>
                    </a:lnTo>
                    <a:lnTo>
                      <a:pt x="82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D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82" name="Freeform 530"/>
              <p:cNvSpPr>
                <a:spLocks/>
              </p:cNvSpPr>
              <p:nvPr/>
            </p:nvSpPr>
            <p:spPr bwMode="auto">
              <a:xfrm>
                <a:off x="4442" y="2437"/>
                <a:ext cx="32" cy="37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12" y="2"/>
                  </a:cxn>
                  <a:cxn ang="0">
                    <a:pos x="5" y="9"/>
                  </a:cxn>
                  <a:cxn ang="0">
                    <a:pos x="0" y="15"/>
                  </a:cxn>
                  <a:cxn ang="0">
                    <a:pos x="0" y="25"/>
                  </a:cxn>
                  <a:cxn ang="0">
                    <a:pos x="1" y="31"/>
                  </a:cxn>
                  <a:cxn ang="0">
                    <a:pos x="7" y="37"/>
                  </a:cxn>
                  <a:cxn ang="0">
                    <a:pos x="11" y="37"/>
                  </a:cxn>
                  <a:cxn ang="0">
                    <a:pos x="16" y="37"/>
                  </a:cxn>
                  <a:cxn ang="0">
                    <a:pos x="23" y="35"/>
                  </a:cxn>
                  <a:cxn ang="0">
                    <a:pos x="32" y="33"/>
                  </a:cxn>
                  <a:cxn ang="0">
                    <a:pos x="29" y="22"/>
                  </a:cxn>
                  <a:cxn ang="0">
                    <a:pos x="27" y="13"/>
                  </a:cxn>
                  <a:cxn ang="0">
                    <a:pos x="23" y="3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32" h="37">
                    <a:moveTo>
                      <a:pt x="20" y="0"/>
                    </a:moveTo>
                    <a:lnTo>
                      <a:pt x="12" y="2"/>
                    </a:lnTo>
                    <a:lnTo>
                      <a:pt x="5" y="9"/>
                    </a:lnTo>
                    <a:lnTo>
                      <a:pt x="0" y="15"/>
                    </a:lnTo>
                    <a:lnTo>
                      <a:pt x="0" y="25"/>
                    </a:lnTo>
                    <a:lnTo>
                      <a:pt x="1" y="31"/>
                    </a:lnTo>
                    <a:lnTo>
                      <a:pt x="7" y="37"/>
                    </a:lnTo>
                    <a:lnTo>
                      <a:pt x="11" y="37"/>
                    </a:lnTo>
                    <a:lnTo>
                      <a:pt x="16" y="37"/>
                    </a:lnTo>
                    <a:lnTo>
                      <a:pt x="23" y="35"/>
                    </a:lnTo>
                    <a:lnTo>
                      <a:pt x="32" y="33"/>
                    </a:lnTo>
                    <a:lnTo>
                      <a:pt x="29" y="22"/>
                    </a:lnTo>
                    <a:lnTo>
                      <a:pt x="27" y="13"/>
                    </a:lnTo>
                    <a:lnTo>
                      <a:pt x="23" y="3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83" name="Freeform 531"/>
              <p:cNvSpPr>
                <a:spLocks/>
              </p:cNvSpPr>
              <p:nvPr/>
            </p:nvSpPr>
            <p:spPr bwMode="auto">
              <a:xfrm>
                <a:off x="4466" y="2456"/>
                <a:ext cx="23" cy="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6" y="2"/>
                  </a:cxn>
                  <a:cxn ang="0">
                    <a:pos x="20" y="8"/>
                  </a:cxn>
                  <a:cxn ang="0">
                    <a:pos x="22" y="15"/>
                  </a:cxn>
                  <a:cxn ang="0">
                    <a:pos x="23" y="23"/>
                  </a:cxn>
                  <a:cxn ang="0">
                    <a:pos x="20" y="30"/>
                  </a:cxn>
                  <a:cxn ang="0">
                    <a:pos x="16" y="35"/>
                  </a:cxn>
                  <a:cxn ang="0">
                    <a:pos x="10" y="38"/>
                  </a:cxn>
                  <a:cxn ang="0">
                    <a:pos x="3" y="38"/>
                  </a:cxn>
                  <a:cxn ang="0">
                    <a:pos x="0" y="26"/>
                  </a:cxn>
                  <a:cxn ang="0">
                    <a:pos x="1" y="16"/>
                  </a:cxn>
                  <a:cxn ang="0">
                    <a:pos x="4" y="7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23" h="38">
                    <a:moveTo>
                      <a:pt x="12" y="0"/>
                    </a:moveTo>
                    <a:lnTo>
                      <a:pt x="16" y="2"/>
                    </a:lnTo>
                    <a:lnTo>
                      <a:pt x="20" y="8"/>
                    </a:lnTo>
                    <a:lnTo>
                      <a:pt x="22" y="15"/>
                    </a:lnTo>
                    <a:lnTo>
                      <a:pt x="23" y="23"/>
                    </a:lnTo>
                    <a:lnTo>
                      <a:pt x="20" y="30"/>
                    </a:lnTo>
                    <a:lnTo>
                      <a:pt x="16" y="35"/>
                    </a:lnTo>
                    <a:lnTo>
                      <a:pt x="10" y="38"/>
                    </a:lnTo>
                    <a:lnTo>
                      <a:pt x="3" y="38"/>
                    </a:lnTo>
                    <a:lnTo>
                      <a:pt x="0" y="26"/>
                    </a:lnTo>
                    <a:lnTo>
                      <a:pt x="1" y="16"/>
                    </a:lnTo>
                    <a:lnTo>
                      <a:pt x="4" y="7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84" name="Freeform 532"/>
              <p:cNvSpPr>
                <a:spLocks/>
              </p:cNvSpPr>
              <p:nvPr/>
            </p:nvSpPr>
            <p:spPr bwMode="auto">
              <a:xfrm>
                <a:off x="4400" y="2497"/>
                <a:ext cx="70" cy="166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66" y="8"/>
                  </a:cxn>
                  <a:cxn ang="0">
                    <a:pos x="70" y="19"/>
                  </a:cxn>
                  <a:cxn ang="0">
                    <a:pos x="70" y="31"/>
                  </a:cxn>
                  <a:cxn ang="0">
                    <a:pos x="70" y="43"/>
                  </a:cxn>
                  <a:cxn ang="0">
                    <a:pos x="67" y="55"/>
                  </a:cxn>
                  <a:cxn ang="0">
                    <a:pos x="65" y="69"/>
                  </a:cxn>
                  <a:cxn ang="0">
                    <a:pos x="63" y="82"/>
                  </a:cxn>
                  <a:cxn ang="0">
                    <a:pos x="65" y="96"/>
                  </a:cxn>
                  <a:cxn ang="0">
                    <a:pos x="59" y="102"/>
                  </a:cxn>
                  <a:cxn ang="0">
                    <a:pos x="55" y="109"/>
                  </a:cxn>
                  <a:cxn ang="0">
                    <a:pos x="53" y="117"/>
                  </a:cxn>
                  <a:cxn ang="0">
                    <a:pos x="50" y="125"/>
                  </a:cxn>
                  <a:cxn ang="0">
                    <a:pos x="47" y="133"/>
                  </a:cxn>
                  <a:cxn ang="0">
                    <a:pos x="46" y="141"/>
                  </a:cxn>
                  <a:cxn ang="0">
                    <a:pos x="44" y="151"/>
                  </a:cxn>
                  <a:cxn ang="0">
                    <a:pos x="44" y="160"/>
                  </a:cxn>
                  <a:cxn ang="0">
                    <a:pos x="39" y="164"/>
                  </a:cxn>
                  <a:cxn ang="0">
                    <a:pos x="35" y="166"/>
                  </a:cxn>
                  <a:cxn ang="0">
                    <a:pos x="30" y="163"/>
                  </a:cxn>
                  <a:cxn ang="0">
                    <a:pos x="26" y="160"/>
                  </a:cxn>
                  <a:cxn ang="0">
                    <a:pos x="16" y="152"/>
                  </a:cxn>
                  <a:cxn ang="0">
                    <a:pos x="7" y="158"/>
                  </a:cxn>
                  <a:cxn ang="0">
                    <a:pos x="3" y="149"/>
                  </a:cxn>
                  <a:cxn ang="0">
                    <a:pos x="1" y="141"/>
                  </a:cxn>
                  <a:cxn ang="0">
                    <a:pos x="0" y="133"/>
                  </a:cxn>
                  <a:cxn ang="0">
                    <a:pos x="0" y="125"/>
                  </a:cxn>
                  <a:cxn ang="0">
                    <a:pos x="0" y="117"/>
                  </a:cxn>
                  <a:cxn ang="0">
                    <a:pos x="0" y="109"/>
                  </a:cxn>
                  <a:cxn ang="0">
                    <a:pos x="1" y="101"/>
                  </a:cxn>
                  <a:cxn ang="0">
                    <a:pos x="4" y="93"/>
                  </a:cxn>
                  <a:cxn ang="0">
                    <a:pos x="5" y="85"/>
                  </a:cxn>
                  <a:cxn ang="0">
                    <a:pos x="9" y="77"/>
                  </a:cxn>
                  <a:cxn ang="0">
                    <a:pos x="13" y="70"/>
                  </a:cxn>
                  <a:cxn ang="0">
                    <a:pos x="18" y="63"/>
                  </a:cxn>
                  <a:cxn ang="0">
                    <a:pos x="27" y="50"/>
                  </a:cxn>
                  <a:cxn ang="0">
                    <a:pos x="40" y="38"/>
                  </a:cxn>
                  <a:cxn ang="0">
                    <a:pos x="42" y="33"/>
                  </a:cxn>
                  <a:cxn ang="0">
                    <a:pos x="46" y="29"/>
                  </a:cxn>
                  <a:cxn ang="0">
                    <a:pos x="51" y="25"/>
                  </a:cxn>
                  <a:cxn ang="0">
                    <a:pos x="57" y="24"/>
                  </a:cxn>
                  <a:cxn ang="0">
                    <a:pos x="53" y="16"/>
                  </a:cxn>
                  <a:cxn ang="0">
                    <a:pos x="50" y="9"/>
                  </a:cxn>
                  <a:cxn ang="0">
                    <a:pos x="51" y="2"/>
                  </a:cxn>
                  <a:cxn ang="0">
                    <a:pos x="59" y="0"/>
                  </a:cxn>
                  <a:cxn ang="0">
                    <a:pos x="59" y="0"/>
                  </a:cxn>
                </a:cxnLst>
                <a:rect l="0" t="0" r="r" b="b"/>
                <a:pathLst>
                  <a:path w="70" h="166">
                    <a:moveTo>
                      <a:pt x="59" y="0"/>
                    </a:moveTo>
                    <a:lnTo>
                      <a:pt x="66" y="8"/>
                    </a:lnTo>
                    <a:lnTo>
                      <a:pt x="70" y="19"/>
                    </a:lnTo>
                    <a:lnTo>
                      <a:pt x="70" y="31"/>
                    </a:lnTo>
                    <a:lnTo>
                      <a:pt x="70" y="43"/>
                    </a:lnTo>
                    <a:lnTo>
                      <a:pt x="67" y="55"/>
                    </a:lnTo>
                    <a:lnTo>
                      <a:pt x="65" y="69"/>
                    </a:lnTo>
                    <a:lnTo>
                      <a:pt x="63" y="82"/>
                    </a:lnTo>
                    <a:lnTo>
                      <a:pt x="65" y="96"/>
                    </a:lnTo>
                    <a:lnTo>
                      <a:pt x="59" y="102"/>
                    </a:lnTo>
                    <a:lnTo>
                      <a:pt x="55" y="109"/>
                    </a:lnTo>
                    <a:lnTo>
                      <a:pt x="53" y="117"/>
                    </a:lnTo>
                    <a:lnTo>
                      <a:pt x="50" y="125"/>
                    </a:lnTo>
                    <a:lnTo>
                      <a:pt x="47" y="133"/>
                    </a:lnTo>
                    <a:lnTo>
                      <a:pt x="46" y="141"/>
                    </a:lnTo>
                    <a:lnTo>
                      <a:pt x="44" y="151"/>
                    </a:lnTo>
                    <a:lnTo>
                      <a:pt x="44" y="160"/>
                    </a:lnTo>
                    <a:lnTo>
                      <a:pt x="39" y="164"/>
                    </a:lnTo>
                    <a:lnTo>
                      <a:pt x="35" y="166"/>
                    </a:lnTo>
                    <a:lnTo>
                      <a:pt x="30" y="163"/>
                    </a:lnTo>
                    <a:lnTo>
                      <a:pt x="26" y="160"/>
                    </a:lnTo>
                    <a:lnTo>
                      <a:pt x="16" y="152"/>
                    </a:lnTo>
                    <a:lnTo>
                      <a:pt x="7" y="158"/>
                    </a:lnTo>
                    <a:lnTo>
                      <a:pt x="3" y="149"/>
                    </a:lnTo>
                    <a:lnTo>
                      <a:pt x="1" y="141"/>
                    </a:lnTo>
                    <a:lnTo>
                      <a:pt x="0" y="133"/>
                    </a:lnTo>
                    <a:lnTo>
                      <a:pt x="0" y="125"/>
                    </a:lnTo>
                    <a:lnTo>
                      <a:pt x="0" y="117"/>
                    </a:lnTo>
                    <a:lnTo>
                      <a:pt x="0" y="109"/>
                    </a:lnTo>
                    <a:lnTo>
                      <a:pt x="1" y="101"/>
                    </a:lnTo>
                    <a:lnTo>
                      <a:pt x="4" y="93"/>
                    </a:lnTo>
                    <a:lnTo>
                      <a:pt x="5" y="85"/>
                    </a:lnTo>
                    <a:lnTo>
                      <a:pt x="9" y="77"/>
                    </a:lnTo>
                    <a:lnTo>
                      <a:pt x="13" y="70"/>
                    </a:lnTo>
                    <a:lnTo>
                      <a:pt x="18" y="63"/>
                    </a:lnTo>
                    <a:lnTo>
                      <a:pt x="27" y="50"/>
                    </a:lnTo>
                    <a:lnTo>
                      <a:pt x="40" y="38"/>
                    </a:lnTo>
                    <a:lnTo>
                      <a:pt x="42" y="33"/>
                    </a:lnTo>
                    <a:lnTo>
                      <a:pt x="46" y="29"/>
                    </a:lnTo>
                    <a:lnTo>
                      <a:pt x="51" y="25"/>
                    </a:lnTo>
                    <a:lnTo>
                      <a:pt x="57" y="24"/>
                    </a:lnTo>
                    <a:lnTo>
                      <a:pt x="53" y="16"/>
                    </a:lnTo>
                    <a:lnTo>
                      <a:pt x="50" y="9"/>
                    </a:lnTo>
                    <a:lnTo>
                      <a:pt x="51" y="2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85" name="Freeform 533"/>
              <p:cNvSpPr>
                <a:spLocks/>
              </p:cNvSpPr>
              <p:nvPr/>
            </p:nvSpPr>
            <p:spPr bwMode="auto">
              <a:xfrm>
                <a:off x="4423" y="2590"/>
                <a:ext cx="5" cy="1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5"/>
                  </a:cxn>
                  <a:cxn ang="0">
                    <a:pos x="5" y="13"/>
                  </a:cxn>
                  <a:cxn ang="0">
                    <a:pos x="5" y="19"/>
                  </a:cxn>
                  <a:cxn ang="0">
                    <a:pos x="0" y="16"/>
                  </a:cxn>
                  <a:cxn ang="0">
                    <a:pos x="0" y="11"/>
                  </a:cxn>
                  <a:cxn ang="0">
                    <a:pos x="1" y="5"/>
                  </a:cxn>
                  <a:cxn ang="0">
                    <a:pos x="3" y="1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19">
                    <a:moveTo>
                      <a:pt x="5" y="0"/>
                    </a:moveTo>
                    <a:lnTo>
                      <a:pt x="3" y="5"/>
                    </a:lnTo>
                    <a:lnTo>
                      <a:pt x="5" y="13"/>
                    </a:lnTo>
                    <a:lnTo>
                      <a:pt x="5" y="19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1" y="5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86" name="Freeform 534"/>
              <p:cNvSpPr>
                <a:spLocks/>
              </p:cNvSpPr>
              <p:nvPr/>
            </p:nvSpPr>
            <p:spPr bwMode="auto">
              <a:xfrm>
                <a:off x="4146" y="2135"/>
                <a:ext cx="130" cy="13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7" y="2"/>
                  </a:cxn>
                  <a:cxn ang="0">
                    <a:pos x="42" y="3"/>
                  </a:cxn>
                  <a:cxn ang="0">
                    <a:pos x="64" y="2"/>
                  </a:cxn>
                  <a:cxn ang="0">
                    <a:pos x="84" y="4"/>
                  </a:cxn>
                  <a:cxn ang="0">
                    <a:pos x="99" y="2"/>
                  </a:cxn>
                  <a:cxn ang="0">
                    <a:pos x="115" y="3"/>
                  </a:cxn>
                  <a:cxn ang="0">
                    <a:pos x="129" y="12"/>
                  </a:cxn>
                  <a:cxn ang="0">
                    <a:pos x="127" y="34"/>
                  </a:cxn>
                  <a:cxn ang="0">
                    <a:pos x="127" y="57"/>
                  </a:cxn>
                  <a:cxn ang="0">
                    <a:pos x="125" y="76"/>
                  </a:cxn>
                  <a:cxn ang="0">
                    <a:pos x="126" y="93"/>
                  </a:cxn>
                  <a:cxn ang="0">
                    <a:pos x="130" y="115"/>
                  </a:cxn>
                  <a:cxn ang="0">
                    <a:pos x="118" y="120"/>
                  </a:cxn>
                  <a:cxn ang="0">
                    <a:pos x="108" y="112"/>
                  </a:cxn>
                  <a:cxn ang="0">
                    <a:pos x="103" y="111"/>
                  </a:cxn>
                  <a:cxn ang="0">
                    <a:pos x="103" y="123"/>
                  </a:cxn>
                  <a:cxn ang="0">
                    <a:pos x="89" y="127"/>
                  </a:cxn>
                  <a:cxn ang="0">
                    <a:pos x="75" y="114"/>
                  </a:cxn>
                  <a:cxn ang="0">
                    <a:pos x="53" y="120"/>
                  </a:cxn>
                  <a:cxn ang="0">
                    <a:pos x="29" y="132"/>
                  </a:cxn>
                  <a:cxn ang="0">
                    <a:pos x="17" y="119"/>
                  </a:cxn>
                  <a:cxn ang="0">
                    <a:pos x="4" y="112"/>
                  </a:cxn>
                  <a:cxn ang="0">
                    <a:pos x="10" y="95"/>
                  </a:cxn>
                  <a:cxn ang="0">
                    <a:pos x="15" y="79"/>
                  </a:cxn>
                  <a:cxn ang="0">
                    <a:pos x="11" y="70"/>
                  </a:cxn>
                  <a:cxn ang="0">
                    <a:pos x="2" y="64"/>
                  </a:cxn>
                  <a:cxn ang="0">
                    <a:pos x="0" y="48"/>
                  </a:cxn>
                  <a:cxn ang="0">
                    <a:pos x="2" y="31"/>
                  </a:cxn>
                  <a:cxn ang="0">
                    <a:pos x="3" y="15"/>
                  </a:cxn>
                  <a:cxn ang="0">
                    <a:pos x="7" y="3"/>
                  </a:cxn>
                  <a:cxn ang="0">
                    <a:pos x="10" y="0"/>
                  </a:cxn>
                </a:cxnLst>
                <a:rect l="0" t="0" r="r" b="b"/>
                <a:pathLst>
                  <a:path w="130" h="132">
                    <a:moveTo>
                      <a:pt x="10" y="0"/>
                    </a:moveTo>
                    <a:lnTo>
                      <a:pt x="18" y="0"/>
                    </a:lnTo>
                    <a:lnTo>
                      <a:pt x="22" y="7"/>
                    </a:lnTo>
                    <a:lnTo>
                      <a:pt x="27" y="2"/>
                    </a:lnTo>
                    <a:lnTo>
                      <a:pt x="34" y="2"/>
                    </a:lnTo>
                    <a:lnTo>
                      <a:pt x="42" y="3"/>
                    </a:lnTo>
                    <a:lnTo>
                      <a:pt x="50" y="3"/>
                    </a:lnTo>
                    <a:lnTo>
                      <a:pt x="64" y="2"/>
                    </a:lnTo>
                    <a:lnTo>
                      <a:pt x="79" y="3"/>
                    </a:lnTo>
                    <a:lnTo>
                      <a:pt x="84" y="4"/>
                    </a:lnTo>
                    <a:lnTo>
                      <a:pt x="92" y="3"/>
                    </a:lnTo>
                    <a:lnTo>
                      <a:pt x="99" y="2"/>
                    </a:lnTo>
                    <a:lnTo>
                      <a:pt x="107" y="6"/>
                    </a:lnTo>
                    <a:lnTo>
                      <a:pt x="115" y="3"/>
                    </a:lnTo>
                    <a:lnTo>
                      <a:pt x="123" y="6"/>
                    </a:lnTo>
                    <a:lnTo>
                      <a:pt x="129" y="12"/>
                    </a:lnTo>
                    <a:lnTo>
                      <a:pt x="129" y="25"/>
                    </a:lnTo>
                    <a:lnTo>
                      <a:pt x="127" y="34"/>
                    </a:lnTo>
                    <a:lnTo>
                      <a:pt x="129" y="46"/>
                    </a:lnTo>
                    <a:lnTo>
                      <a:pt x="127" y="57"/>
                    </a:lnTo>
                    <a:lnTo>
                      <a:pt x="125" y="68"/>
                    </a:lnTo>
                    <a:lnTo>
                      <a:pt x="125" y="76"/>
                    </a:lnTo>
                    <a:lnTo>
                      <a:pt x="126" y="85"/>
                    </a:lnTo>
                    <a:lnTo>
                      <a:pt x="126" y="93"/>
                    </a:lnTo>
                    <a:lnTo>
                      <a:pt x="129" y="101"/>
                    </a:lnTo>
                    <a:lnTo>
                      <a:pt x="130" y="115"/>
                    </a:lnTo>
                    <a:lnTo>
                      <a:pt x="125" y="124"/>
                    </a:lnTo>
                    <a:lnTo>
                      <a:pt x="118" y="120"/>
                    </a:lnTo>
                    <a:lnTo>
                      <a:pt x="112" y="118"/>
                    </a:lnTo>
                    <a:lnTo>
                      <a:pt x="108" y="112"/>
                    </a:lnTo>
                    <a:lnTo>
                      <a:pt x="107" y="108"/>
                    </a:lnTo>
                    <a:lnTo>
                      <a:pt x="103" y="111"/>
                    </a:lnTo>
                    <a:lnTo>
                      <a:pt x="103" y="118"/>
                    </a:lnTo>
                    <a:lnTo>
                      <a:pt x="103" y="123"/>
                    </a:lnTo>
                    <a:lnTo>
                      <a:pt x="100" y="130"/>
                    </a:lnTo>
                    <a:lnTo>
                      <a:pt x="89" y="127"/>
                    </a:lnTo>
                    <a:lnTo>
                      <a:pt x="83" y="120"/>
                    </a:lnTo>
                    <a:lnTo>
                      <a:pt x="75" y="114"/>
                    </a:lnTo>
                    <a:lnTo>
                      <a:pt x="65" y="115"/>
                    </a:lnTo>
                    <a:lnTo>
                      <a:pt x="53" y="120"/>
                    </a:lnTo>
                    <a:lnTo>
                      <a:pt x="41" y="130"/>
                    </a:lnTo>
                    <a:lnTo>
                      <a:pt x="29" y="132"/>
                    </a:lnTo>
                    <a:lnTo>
                      <a:pt x="19" y="127"/>
                    </a:lnTo>
                    <a:lnTo>
                      <a:pt x="17" y="119"/>
                    </a:lnTo>
                    <a:lnTo>
                      <a:pt x="11" y="116"/>
                    </a:lnTo>
                    <a:lnTo>
                      <a:pt x="4" y="112"/>
                    </a:lnTo>
                    <a:lnTo>
                      <a:pt x="4" y="106"/>
                    </a:lnTo>
                    <a:lnTo>
                      <a:pt x="10" y="95"/>
                    </a:lnTo>
                    <a:lnTo>
                      <a:pt x="15" y="84"/>
                    </a:lnTo>
                    <a:lnTo>
                      <a:pt x="15" y="79"/>
                    </a:lnTo>
                    <a:lnTo>
                      <a:pt x="15" y="74"/>
                    </a:lnTo>
                    <a:lnTo>
                      <a:pt x="11" y="70"/>
                    </a:lnTo>
                    <a:lnTo>
                      <a:pt x="4" y="72"/>
                    </a:lnTo>
                    <a:lnTo>
                      <a:pt x="2" y="64"/>
                    </a:lnTo>
                    <a:lnTo>
                      <a:pt x="0" y="56"/>
                    </a:lnTo>
                    <a:lnTo>
                      <a:pt x="0" y="48"/>
                    </a:lnTo>
                    <a:lnTo>
                      <a:pt x="2" y="39"/>
                    </a:lnTo>
                    <a:lnTo>
                      <a:pt x="2" y="31"/>
                    </a:lnTo>
                    <a:lnTo>
                      <a:pt x="3" y="23"/>
                    </a:lnTo>
                    <a:lnTo>
                      <a:pt x="3" y="15"/>
                    </a:lnTo>
                    <a:lnTo>
                      <a:pt x="4" y="7"/>
                    </a:lnTo>
                    <a:lnTo>
                      <a:pt x="7" y="3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AB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87" name="Freeform 535"/>
              <p:cNvSpPr>
                <a:spLocks/>
              </p:cNvSpPr>
              <p:nvPr/>
            </p:nvSpPr>
            <p:spPr bwMode="auto">
              <a:xfrm>
                <a:off x="4179" y="2145"/>
                <a:ext cx="58" cy="39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52" y="8"/>
                  </a:cxn>
                  <a:cxn ang="0">
                    <a:pos x="58" y="12"/>
                  </a:cxn>
                  <a:cxn ang="0">
                    <a:pos x="48" y="15"/>
                  </a:cxn>
                  <a:cxn ang="0">
                    <a:pos x="40" y="19"/>
                  </a:cxn>
                  <a:cxn ang="0">
                    <a:pos x="29" y="19"/>
                  </a:cxn>
                  <a:cxn ang="0">
                    <a:pos x="21" y="17"/>
                  </a:cxn>
                  <a:cxn ang="0">
                    <a:pos x="16" y="19"/>
                  </a:cxn>
                  <a:cxn ang="0">
                    <a:pos x="11" y="24"/>
                  </a:cxn>
                  <a:cxn ang="0">
                    <a:pos x="8" y="31"/>
                  </a:cxn>
                  <a:cxn ang="0">
                    <a:pos x="11" y="39"/>
                  </a:cxn>
                  <a:cxn ang="0">
                    <a:pos x="2" y="35"/>
                  </a:cxn>
                  <a:cxn ang="0">
                    <a:pos x="1" y="28"/>
                  </a:cxn>
                  <a:cxn ang="0">
                    <a:pos x="1" y="19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2" y="9"/>
                  </a:cxn>
                  <a:cxn ang="0">
                    <a:pos x="4" y="16"/>
                  </a:cxn>
                  <a:cxn ang="0">
                    <a:pos x="9" y="17"/>
                  </a:cxn>
                  <a:cxn ang="0">
                    <a:pos x="13" y="15"/>
                  </a:cxn>
                  <a:cxn ang="0">
                    <a:pos x="12" y="9"/>
                  </a:cxn>
                  <a:cxn ang="0">
                    <a:pos x="9" y="8"/>
                  </a:cxn>
                  <a:cxn ang="0">
                    <a:pos x="8" y="8"/>
                  </a:cxn>
                  <a:cxn ang="0">
                    <a:pos x="8" y="4"/>
                  </a:cxn>
                  <a:cxn ang="0">
                    <a:pos x="13" y="6"/>
                  </a:cxn>
                  <a:cxn ang="0">
                    <a:pos x="17" y="9"/>
                  </a:cxn>
                  <a:cxn ang="0">
                    <a:pos x="24" y="9"/>
                  </a:cxn>
                  <a:cxn ang="0">
                    <a:pos x="31" y="9"/>
                  </a:cxn>
                  <a:cxn ang="0">
                    <a:pos x="39" y="11"/>
                  </a:cxn>
                  <a:cxn ang="0">
                    <a:pos x="46" y="8"/>
                  </a:cxn>
                  <a:cxn ang="0">
                    <a:pos x="51" y="0"/>
                  </a:cxn>
                  <a:cxn ang="0">
                    <a:pos x="51" y="0"/>
                  </a:cxn>
                </a:cxnLst>
                <a:rect l="0" t="0" r="r" b="b"/>
                <a:pathLst>
                  <a:path w="58" h="39">
                    <a:moveTo>
                      <a:pt x="51" y="0"/>
                    </a:moveTo>
                    <a:lnTo>
                      <a:pt x="52" y="8"/>
                    </a:lnTo>
                    <a:lnTo>
                      <a:pt x="58" y="12"/>
                    </a:lnTo>
                    <a:lnTo>
                      <a:pt x="48" y="15"/>
                    </a:lnTo>
                    <a:lnTo>
                      <a:pt x="40" y="19"/>
                    </a:lnTo>
                    <a:lnTo>
                      <a:pt x="29" y="19"/>
                    </a:lnTo>
                    <a:lnTo>
                      <a:pt x="21" y="17"/>
                    </a:lnTo>
                    <a:lnTo>
                      <a:pt x="16" y="19"/>
                    </a:lnTo>
                    <a:lnTo>
                      <a:pt x="11" y="24"/>
                    </a:lnTo>
                    <a:lnTo>
                      <a:pt x="8" y="31"/>
                    </a:lnTo>
                    <a:lnTo>
                      <a:pt x="11" y="39"/>
                    </a:lnTo>
                    <a:lnTo>
                      <a:pt x="2" y="35"/>
                    </a:lnTo>
                    <a:lnTo>
                      <a:pt x="1" y="28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4" y="16"/>
                    </a:lnTo>
                    <a:lnTo>
                      <a:pt x="9" y="17"/>
                    </a:lnTo>
                    <a:lnTo>
                      <a:pt x="13" y="15"/>
                    </a:lnTo>
                    <a:lnTo>
                      <a:pt x="12" y="9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13" y="6"/>
                    </a:lnTo>
                    <a:lnTo>
                      <a:pt x="17" y="9"/>
                    </a:lnTo>
                    <a:lnTo>
                      <a:pt x="24" y="9"/>
                    </a:lnTo>
                    <a:lnTo>
                      <a:pt x="31" y="9"/>
                    </a:lnTo>
                    <a:lnTo>
                      <a:pt x="39" y="11"/>
                    </a:lnTo>
                    <a:lnTo>
                      <a:pt x="46" y="8"/>
                    </a:lnTo>
                    <a:lnTo>
                      <a:pt x="51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88" name="Freeform 536"/>
              <p:cNvSpPr>
                <a:spLocks/>
              </p:cNvSpPr>
              <p:nvPr/>
            </p:nvSpPr>
            <p:spPr bwMode="auto">
              <a:xfrm>
                <a:off x="4159" y="2147"/>
                <a:ext cx="6" cy="4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13"/>
                  </a:cxn>
                  <a:cxn ang="0">
                    <a:pos x="6" y="25"/>
                  </a:cxn>
                  <a:cxn ang="0">
                    <a:pos x="6" y="36"/>
                  </a:cxn>
                  <a:cxn ang="0">
                    <a:pos x="6" y="48"/>
                  </a:cxn>
                  <a:cxn ang="0">
                    <a:pos x="0" y="38"/>
                  </a:cxn>
                  <a:cxn ang="0">
                    <a:pos x="0" y="29"/>
                  </a:cxn>
                  <a:cxn ang="0">
                    <a:pos x="1" y="18"/>
                  </a:cxn>
                  <a:cxn ang="0">
                    <a:pos x="4" y="7"/>
                  </a:cxn>
                  <a:cxn ang="0">
                    <a:pos x="5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48">
                    <a:moveTo>
                      <a:pt x="6" y="0"/>
                    </a:moveTo>
                    <a:lnTo>
                      <a:pt x="6" y="13"/>
                    </a:lnTo>
                    <a:lnTo>
                      <a:pt x="6" y="25"/>
                    </a:lnTo>
                    <a:lnTo>
                      <a:pt x="6" y="36"/>
                    </a:lnTo>
                    <a:lnTo>
                      <a:pt x="6" y="48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1" y="18"/>
                    </a:lnTo>
                    <a:lnTo>
                      <a:pt x="4" y="7"/>
                    </a:lnTo>
                    <a:lnTo>
                      <a:pt x="5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89" name="Freeform 537"/>
              <p:cNvSpPr>
                <a:spLocks/>
              </p:cNvSpPr>
              <p:nvPr/>
            </p:nvSpPr>
            <p:spPr bwMode="auto">
              <a:xfrm>
                <a:off x="4249" y="2150"/>
                <a:ext cx="15" cy="3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3" y="8"/>
                  </a:cxn>
                  <a:cxn ang="0">
                    <a:pos x="13" y="18"/>
                  </a:cxn>
                  <a:cxn ang="0">
                    <a:pos x="12" y="26"/>
                  </a:cxn>
                  <a:cxn ang="0">
                    <a:pos x="12" y="35"/>
                  </a:cxn>
                  <a:cxn ang="0">
                    <a:pos x="11" y="30"/>
                  </a:cxn>
                  <a:cxn ang="0">
                    <a:pos x="8" y="26"/>
                  </a:cxn>
                  <a:cxn ang="0">
                    <a:pos x="7" y="20"/>
                  </a:cxn>
                  <a:cxn ang="0">
                    <a:pos x="12" y="16"/>
                  </a:cxn>
                  <a:cxn ang="0">
                    <a:pos x="11" y="11"/>
                  </a:cxn>
                  <a:cxn ang="0">
                    <a:pos x="8" y="10"/>
                  </a:cxn>
                  <a:cxn ang="0">
                    <a:pos x="3" y="10"/>
                  </a:cxn>
                  <a:cxn ang="0">
                    <a:pos x="0" y="10"/>
                  </a:cxn>
                  <a:cxn ang="0">
                    <a:pos x="7" y="6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5" h="35">
                    <a:moveTo>
                      <a:pt x="15" y="0"/>
                    </a:moveTo>
                    <a:lnTo>
                      <a:pt x="13" y="8"/>
                    </a:lnTo>
                    <a:lnTo>
                      <a:pt x="13" y="18"/>
                    </a:lnTo>
                    <a:lnTo>
                      <a:pt x="12" y="26"/>
                    </a:lnTo>
                    <a:lnTo>
                      <a:pt x="12" y="35"/>
                    </a:lnTo>
                    <a:lnTo>
                      <a:pt x="11" y="30"/>
                    </a:lnTo>
                    <a:lnTo>
                      <a:pt x="8" y="26"/>
                    </a:lnTo>
                    <a:lnTo>
                      <a:pt x="7" y="20"/>
                    </a:lnTo>
                    <a:lnTo>
                      <a:pt x="12" y="16"/>
                    </a:lnTo>
                    <a:lnTo>
                      <a:pt x="11" y="11"/>
                    </a:lnTo>
                    <a:lnTo>
                      <a:pt x="8" y="10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7" y="6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90" name="Freeform 538"/>
              <p:cNvSpPr>
                <a:spLocks/>
              </p:cNvSpPr>
              <p:nvPr/>
            </p:nvSpPr>
            <p:spPr bwMode="auto">
              <a:xfrm>
                <a:off x="4221" y="2166"/>
                <a:ext cx="31" cy="2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3" y="4"/>
                  </a:cxn>
                  <a:cxn ang="0">
                    <a:pos x="31" y="6"/>
                  </a:cxn>
                  <a:cxn ang="0">
                    <a:pos x="17" y="11"/>
                  </a:cxn>
                  <a:cxn ang="0">
                    <a:pos x="9" y="25"/>
                  </a:cxn>
                  <a:cxn ang="0">
                    <a:pos x="4" y="18"/>
                  </a:cxn>
                  <a:cxn ang="0">
                    <a:pos x="0" y="15"/>
                  </a:cxn>
                  <a:cxn ang="0">
                    <a:pos x="2" y="10"/>
                  </a:cxn>
                  <a:cxn ang="0">
                    <a:pos x="9" y="8"/>
                  </a:cxn>
                  <a:cxn ang="0">
                    <a:pos x="14" y="6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1" h="25">
                    <a:moveTo>
                      <a:pt x="18" y="0"/>
                    </a:moveTo>
                    <a:lnTo>
                      <a:pt x="23" y="4"/>
                    </a:lnTo>
                    <a:lnTo>
                      <a:pt x="31" y="6"/>
                    </a:lnTo>
                    <a:lnTo>
                      <a:pt x="17" y="11"/>
                    </a:lnTo>
                    <a:lnTo>
                      <a:pt x="9" y="25"/>
                    </a:lnTo>
                    <a:lnTo>
                      <a:pt x="4" y="18"/>
                    </a:lnTo>
                    <a:lnTo>
                      <a:pt x="0" y="15"/>
                    </a:lnTo>
                    <a:lnTo>
                      <a:pt x="2" y="10"/>
                    </a:lnTo>
                    <a:lnTo>
                      <a:pt x="9" y="8"/>
                    </a:lnTo>
                    <a:lnTo>
                      <a:pt x="14" y="6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91" name="Freeform 539"/>
              <p:cNvSpPr>
                <a:spLocks/>
              </p:cNvSpPr>
              <p:nvPr/>
            </p:nvSpPr>
            <p:spPr bwMode="auto">
              <a:xfrm>
                <a:off x="4210" y="2183"/>
                <a:ext cx="12" cy="20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3" y="0"/>
                  </a:cxn>
                  <a:cxn ang="0">
                    <a:pos x="5" y="4"/>
                  </a:cxn>
                  <a:cxn ang="0">
                    <a:pos x="7" y="8"/>
                  </a:cxn>
                  <a:cxn ang="0">
                    <a:pos x="12" y="10"/>
                  </a:cxn>
                  <a:cxn ang="0">
                    <a:pos x="7" y="14"/>
                  </a:cxn>
                  <a:cxn ang="0">
                    <a:pos x="3" y="20"/>
                  </a:cxn>
                  <a:cxn ang="0">
                    <a:pos x="0" y="9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r" b="b"/>
                <a:pathLst>
                  <a:path w="12" h="20">
                    <a:moveTo>
                      <a:pt x="1" y="1"/>
                    </a:moveTo>
                    <a:lnTo>
                      <a:pt x="3" y="0"/>
                    </a:lnTo>
                    <a:lnTo>
                      <a:pt x="5" y="4"/>
                    </a:lnTo>
                    <a:lnTo>
                      <a:pt x="7" y="8"/>
                    </a:lnTo>
                    <a:lnTo>
                      <a:pt x="12" y="10"/>
                    </a:lnTo>
                    <a:lnTo>
                      <a:pt x="7" y="14"/>
                    </a:lnTo>
                    <a:lnTo>
                      <a:pt x="3" y="20"/>
                    </a:lnTo>
                    <a:lnTo>
                      <a:pt x="0" y="9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92" name="Freeform 540"/>
              <p:cNvSpPr>
                <a:spLocks/>
              </p:cNvSpPr>
              <p:nvPr/>
            </p:nvSpPr>
            <p:spPr bwMode="auto">
              <a:xfrm>
                <a:off x="4239" y="2193"/>
                <a:ext cx="5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93" name="Freeform 541"/>
              <p:cNvSpPr>
                <a:spLocks/>
              </p:cNvSpPr>
              <p:nvPr/>
            </p:nvSpPr>
            <p:spPr bwMode="auto">
              <a:xfrm>
                <a:off x="4192" y="2193"/>
                <a:ext cx="7" cy="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94" name="Freeform 542"/>
              <p:cNvSpPr>
                <a:spLocks/>
              </p:cNvSpPr>
              <p:nvPr/>
            </p:nvSpPr>
            <p:spPr bwMode="auto">
              <a:xfrm>
                <a:off x="4233" y="2200"/>
                <a:ext cx="19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7"/>
                  </a:cxn>
                  <a:cxn ang="0">
                    <a:pos x="19" y="5"/>
                  </a:cxn>
                  <a:cxn ang="0">
                    <a:pos x="19" y="7"/>
                  </a:cxn>
                  <a:cxn ang="0">
                    <a:pos x="19" y="9"/>
                  </a:cxn>
                  <a:cxn ang="0">
                    <a:pos x="13" y="7"/>
                  </a:cxn>
                  <a:cxn ang="0">
                    <a:pos x="8" y="9"/>
                  </a:cxn>
                  <a:cxn ang="0">
                    <a:pos x="2" y="9"/>
                  </a:cxn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9" h="9">
                    <a:moveTo>
                      <a:pt x="0" y="0"/>
                    </a:moveTo>
                    <a:lnTo>
                      <a:pt x="6" y="7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13" y="7"/>
                    </a:lnTo>
                    <a:lnTo>
                      <a:pt x="8" y="9"/>
                    </a:lnTo>
                    <a:lnTo>
                      <a:pt x="2" y="9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95" name="Freeform 543"/>
              <p:cNvSpPr>
                <a:spLocks/>
              </p:cNvSpPr>
              <p:nvPr/>
            </p:nvSpPr>
            <p:spPr bwMode="auto">
              <a:xfrm>
                <a:off x="4181" y="2207"/>
                <a:ext cx="15" cy="36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1" y="1"/>
                  </a:cxn>
                  <a:cxn ang="0">
                    <a:pos x="15" y="8"/>
                  </a:cxn>
                  <a:cxn ang="0">
                    <a:pos x="14" y="15"/>
                  </a:cxn>
                  <a:cxn ang="0">
                    <a:pos x="10" y="20"/>
                  </a:cxn>
                  <a:cxn ang="0">
                    <a:pos x="13" y="25"/>
                  </a:cxn>
                  <a:cxn ang="0">
                    <a:pos x="15" y="31"/>
                  </a:cxn>
                  <a:cxn ang="0">
                    <a:pos x="13" y="34"/>
                  </a:cxn>
                  <a:cxn ang="0">
                    <a:pos x="10" y="36"/>
                  </a:cxn>
                  <a:cxn ang="0">
                    <a:pos x="7" y="35"/>
                  </a:cxn>
                  <a:cxn ang="0">
                    <a:pos x="6" y="34"/>
                  </a:cxn>
                  <a:cxn ang="0">
                    <a:pos x="6" y="25"/>
                  </a:cxn>
                  <a:cxn ang="0">
                    <a:pos x="3" y="17"/>
                  </a:cxn>
                  <a:cxn ang="0">
                    <a:pos x="0" y="11"/>
                  </a:cxn>
                  <a:cxn ang="0">
                    <a:pos x="6" y="5"/>
                  </a:cxn>
                  <a:cxn ang="0">
                    <a:pos x="7" y="1"/>
                  </a:cxn>
                  <a:cxn ang="0">
                    <a:pos x="9" y="0"/>
                  </a:cxn>
                  <a:cxn ang="0">
                    <a:pos x="9" y="0"/>
                  </a:cxn>
                </a:cxnLst>
                <a:rect l="0" t="0" r="r" b="b"/>
                <a:pathLst>
                  <a:path w="15" h="36">
                    <a:moveTo>
                      <a:pt x="9" y="0"/>
                    </a:moveTo>
                    <a:lnTo>
                      <a:pt x="11" y="1"/>
                    </a:lnTo>
                    <a:lnTo>
                      <a:pt x="15" y="8"/>
                    </a:lnTo>
                    <a:lnTo>
                      <a:pt x="14" y="15"/>
                    </a:lnTo>
                    <a:lnTo>
                      <a:pt x="10" y="20"/>
                    </a:lnTo>
                    <a:lnTo>
                      <a:pt x="13" y="25"/>
                    </a:lnTo>
                    <a:lnTo>
                      <a:pt x="15" y="31"/>
                    </a:lnTo>
                    <a:lnTo>
                      <a:pt x="13" y="34"/>
                    </a:lnTo>
                    <a:lnTo>
                      <a:pt x="10" y="36"/>
                    </a:lnTo>
                    <a:lnTo>
                      <a:pt x="7" y="35"/>
                    </a:lnTo>
                    <a:lnTo>
                      <a:pt x="6" y="34"/>
                    </a:lnTo>
                    <a:lnTo>
                      <a:pt x="6" y="25"/>
                    </a:lnTo>
                    <a:lnTo>
                      <a:pt x="3" y="17"/>
                    </a:lnTo>
                    <a:lnTo>
                      <a:pt x="0" y="11"/>
                    </a:lnTo>
                    <a:lnTo>
                      <a:pt x="6" y="5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96" name="Freeform 544"/>
              <p:cNvSpPr>
                <a:spLocks/>
              </p:cNvSpPr>
              <p:nvPr/>
            </p:nvSpPr>
            <p:spPr bwMode="auto">
              <a:xfrm>
                <a:off x="4211" y="2212"/>
                <a:ext cx="19" cy="1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5" y="3"/>
                  </a:cxn>
                  <a:cxn ang="0">
                    <a:pos x="19" y="10"/>
                  </a:cxn>
                  <a:cxn ang="0">
                    <a:pos x="12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0" y="3"/>
                  </a:cxn>
                  <a:cxn ang="0">
                    <a:pos x="6" y="2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19" h="11">
                    <a:moveTo>
                      <a:pt x="11" y="0"/>
                    </a:moveTo>
                    <a:lnTo>
                      <a:pt x="15" y="3"/>
                    </a:lnTo>
                    <a:lnTo>
                      <a:pt x="19" y="10"/>
                    </a:lnTo>
                    <a:lnTo>
                      <a:pt x="12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0" y="3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97" name="Freeform 545"/>
              <p:cNvSpPr>
                <a:spLocks/>
              </p:cNvSpPr>
              <p:nvPr/>
            </p:nvSpPr>
            <p:spPr bwMode="auto">
              <a:xfrm>
                <a:off x="4253" y="2216"/>
                <a:ext cx="8" cy="1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3"/>
                  </a:cxn>
                  <a:cxn ang="0">
                    <a:pos x="4" y="7"/>
                  </a:cxn>
                  <a:cxn ang="0">
                    <a:pos x="4" y="11"/>
                  </a:cxn>
                  <a:cxn ang="0">
                    <a:pos x="8" y="15"/>
                  </a:cxn>
                  <a:cxn ang="0">
                    <a:pos x="1" y="14"/>
                  </a:cxn>
                  <a:cxn ang="0">
                    <a:pos x="0" y="10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8" h="15">
                    <a:moveTo>
                      <a:pt x="3" y="0"/>
                    </a:moveTo>
                    <a:lnTo>
                      <a:pt x="5" y="3"/>
                    </a:lnTo>
                    <a:lnTo>
                      <a:pt x="4" y="7"/>
                    </a:lnTo>
                    <a:lnTo>
                      <a:pt x="4" y="11"/>
                    </a:lnTo>
                    <a:lnTo>
                      <a:pt x="8" y="15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98" name="Freeform 546"/>
              <p:cNvSpPr>
                <a:spLocks/>
              </p:cNvSpPr>
              <p:nvPr/>
            </p:nvSpPr>
            <p:spPr bwMode="auto">
              <a:xfrm>
                <a:off x="4211" y="2234"/>
                <a:ext cx="7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6" y="5"/>
                  </a:cxn>
                  <a:cxn ang="0">
                    <a:pos x="7" y="7"/>
                  </a:cxn>
                  <a:cxn ang="0">
                    <a:pos x="0" y="7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2" y="1"/>
                    </a:lnTo>
                    <a:lnTo>
                      <a:pt x="6" y="5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099" name="Freeform 547"/>
              <p:cNvSpPr>
                <a:spLocks/>
              </p:cNvSpPr>
              <p:nvPr/>
            </p:nvSpPr>
            <p:spPr bwMode="auto">
              <a:xfrm>
                <a:off x="4225" y="2234"/>
                <a:ext cx="17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17" y="4"/>
                  </a:cxn>
                  <a:cxn ang="0">
                    <a:pos x="13" y="8"/>
                  </a:cxn>
                  <a:cxn ang="0">
                    <a:pos x="12" y="12"/>
                  </a:cxn>
                  <a:cxn ang="0">
                    <a:pos x="5" y="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7" h="12">
                    <a:moveTo>
                      <a:pt x="0" y="0"/>
                    </a:moveTo>
                    <a:lnTo>
                      <a:pt x="8" y="0"/>
                    </a:lnTo>
                    <a:lnTo>
                      <a:pt x="17" y="4"/>
                    </a:lnTo>
                    <a:lnTo>
                      <a:pt x="13" y="8"/>
                    </a:lnTo>
                    <a:lnTo>
                      <a:pt x="12" y="12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100" name="Freeform 548"/>
              <p:cNvSpPr>
                <a:spLocks/>
              </p:cNvSpPr>
              <p:nvPr/>
            </p:nvSpPr>
            <p:spPr bwMode="auto">
              <a:xfrm>
                <a:off x="4175" y="2247"/>
                <a:ext cx="15" cy="1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2" y="4"/>
                  </a:cxn>
                  <a:cxn ang="0">
                    <a:pos x="8" y="8"/>
                  </a:cxn>
                  <a:cxn ang="0">
                    <a:pos x="2" y="10"/>
                  </a:cxn>
                  <a:cxn ang="0">
                    <a:pos x="0" y="8"/>
                  </a:cxn>
                  <a:cxn ang="0">
                    <a:pos x="6" y="4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5" h="10">
                    <a:moveTo>
                      <a:pt x="15" y="0"/>
                    </a:moveTo>
                    <a:lnTo>
                      <a:pt x="12" y="4"/>
                    </a:lnTo>
                    <a:lnTo>
                      <a:pt x="8" y="8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6" y="4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125" name="Freeform 573"/>
              <p:cNvSpPr>
                <a:spLocks/>
              </p:cNvSpPr>
              <p:nvPr/>
            </p:nvSpPr>
            <p:spPr bwMode="auto">
              <a:xfrm>
                <a:off x="1666" y="1573"/>
                <a:ext cx="2176" cy="556"/>
              </a:xfrm>
              <a:custGeom>
                <a:avLst/>
                <a:gdLst/>
                <a:ahLst/>
                <a:cxnLst>
                  <a:cxn ang="0">
                    <a:pos x="57" y="498"/>
                  </a:cxn>
                  <a:cxn ang="0">
                    <a:pos x="186" y="390"/>
                  </a:cxn>
                  <a:cxn ang="0">
                    <a:pos x="378" y="252"/>
                  </a:cxn>
                  <a:cxn ang="0">
                    <a:pos x="519" y="178"/>
                  </a:cxn>
                  <a:cxn ang="0">
                    <a:pos x="683" y="117"/>
                  </a:cxn>
                  <a:cxn ang="0">
                    <a:pos x="846" y="73"/>
                  </a:cxn>
                  <a:cxn ang="0">
                    <a:pos x="1039" y="51"/>
                  </a:cxn>
                  <a:cxn ang="0">
                    <a:pos x="1174" y="42"/>
                  </a:cxn>
                  <a:cxn ang="0">
                    <a:pos x="1345" y="52"/>
                  </a:cxn>
                  <a:cxn ang="0">
                    <a:pos x="1512" y="89"/>
                  </a:cxn>
                  <a:cxn ang="0">
                    <a:pos x="1663" y="139"/>
                  </a:cxn>
                  <a:cxn ang="0">
                    <a:pos x="1789" y="209"/>
                  </a:cxn>
                  <a:cxn ang="0">
                    <a:pos x="1882" y="271"/>
                  </a:cxn>
                  <a:cxn ang="0">
                    <a:pos x="1980" y="355"/>
                  </a:cxn>
                  <a:cxn ang="0">
                    <a:pos x="2080" y="475"/>
                  </a:cxn>
                  <a:cxn ang="0">
                    <a:pos x="2045" y="515"/>
                  </a:cxn>
                  <a:cxn ang="0">
                    <a:pos x="2176" y="556"/>
                  </a:cxn>
                  <a:cxn ang="0">
                    <a:pos x="2154" y="400"/>
                  </a:cxn>
                  <a:cxn ang="0">
                    <a:pos x="2114" y="442"/>
                  </a:cxn>
                  <a:cxn ang="0">
                    <a:pos x="1968" y="278"/>
                  </a:cxn>
                  <a:cxn ang="0">
                    <a:pos x="1791" y="158"/>
                  </a:cxn>
                  <a:cxn ang="0">
                    <a:pos x="1623" y="74"/>
                  </a:cxn>
                  <a:cxn ang="0">
                    <a:pos x="1443" y="24"/>
                  </a:cxn>
                  <a:cxn ang="0">
                    <a:pos x="1261" y="0"/>
                  </a:cxn>
                  <a:cxn ang="0">
                    <a:pos x="1053" y="0"/>
                  </a:cxn>
                  <a:cxn ang="0">
                    <a:pos x="828" y="31"/>
                  </a:cxn>
                  <a:cxn ang="0">
                    <a:pos x="583" y="101"/>
                  </a:cxn>
                  <a:cxn ang="0">
                    <a:pos x="363" y="204"/>
                  </a:cxn>
                  <a:cxn ang="0">
                    <a:pos x="205" y="309"/>
                  </a:cxn>
                  <a:cxn ang="0">
                    <a:pos x="0" y="484"/>
                  </a:cxn>
                  <a:cxn ang="0">
                    <a:pos x="57" y="498"/>
                  </a:cxn>
                  <a:cxn ang="0">
                    <a:pos x="57" y="498"/>
                  </a:cxn>
                </a:cxnLst>
                <a:rect l="0" t="0" r="r" b="b"/>
                <a:pathLst>
                  <a:path w="2176" h="556">
                    <a:moveTo>
                      <a:pt x="57" y="498"/>
                    </a:moveTo>
                    <a:lnTo>
                      <a:pt x="186" y="390"/>
                    </a:lnTo>
                    <a:lnTo>
                      <a:pt x="378" y="252"/>
                    </a:lnTo>
                    <a:lnTo>
                      <a:pt x="519" y="178"/>
                    </a:lnTo>
                    <a:lnTo>
                      <a:pt x="683" y="117"/>
                    </a:lnTo>
                    <a:lnTo>
                      <a:pt x="846" y="73"/>
                    </a:lnTo>
                    <a:lnTo>
                      <a:pt x="1039" y="51"/>
                    </a:lnTo>
                    <a:lnTo>
                      <a:pt x="1174" y="42"/>
                    </a:lnTo>
                    <a:lnTo>
                      <a:pt x="1345" y="52"/>
                    </a:lnTo>
                    <a:lnTo>
                      <a:pt x="1512" y="89"/>
                    </a:lnTo>
                    <a:lnTo>
                      <a:pt x="1663" y="139"/>
                    </a:lnTo>
                    <a:lnTo>
                      <a:pt x="1789" y="209"/>
                    </a:lnTo>
                    <a:lnTo>
                      <a:pt x="1882" y="271"/>
                    </a:lnTo>
                    <a:lnTo>
                      <a:pt x="1980" y="355"/>
                    </a:lnTo>
                    <a:lnTo>
                      <a:pt x="2080" y="475"/>
                    </a:lnTo>
                    <a:lnTo>
                      <a:pt x="2045" y="515"/>
                    </a:lnTo>
                    <a:lnTo>
                      <a:pt x="2176" y="556"/>
                    </a:lnTo>
                    <a:lnTo>
                      <a:pt x="2154" y="400"/>
                    </a:lnTo>
                    <a:lnTo>
                      <a:pt x="2114" y="442"/>
                    </a:lnTo>
                    <a:lnTo>
                      <a:pt x="1968" y="278"/>
                    </a:lnTo>
                    <a:lnTo>
                      <a:pt x="1791" y="158"/>
                    </a:lnTo>
                    <a:lnTo>
                      <a:pt x="1623" y="74"/>
                    </a:lnTo>
                    <a:lnTo>
                      <a:pt x="1443" y="24"/>
                    </a:lnTo>
                    <a:lnTo>
                      <a:pt x="1261" y="0"/>
                    </a:lnTo>
                    <a:lnTo>
                      <a:pt x="1053" y="0"/>
                    </a:lnTo>
                    <a:lnTo>
                      <a:pt x="828" y="31"/>
                    </a:lnTo>
                    <a:lnTo>
                      <a:pt x="583" y="101"/>
                    </a:lnTo>
                    <a:lnTo>
                      <a:pt x="363" y="204"/>
                    </a:lnTo>
                    <a:lnTo>
                      <a:pt x="205" y="309"/>
                    </a:lnTo>
                    <a:lnTo>
                      <a:pt x="0" y="484"/>
                    </a:lnTo>
                    <a:lnTo>
                      <a:pt x="57" y="498"/>
                    </a:lnTo>
                    <a:lnTo>
                      <a:pt x="57" y="4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126" name="Freeform 574"/>
              <p:cNvSpPr>
                <a:spLocks/>
              </p:cNvSpPr>
              <p:nvPr/>
            </p:nvSpPr>
            <p:spPr bwMode="auto">
              <a:xfrm>
                <a:off x="2361" y="2129"/>
                <a:ext cx="913" cy="179"/>
              </a:xfrm>
              <a:custGeom>
                <a:avLst/>
                <a:gdLst/>
                <a:ahLst/>
                <a:cxnLst>
                  <a:cxn ang="0">
                    <a:pos x="913" y="157"/>
                  </a:cxn>
                  <a:cxn ang="0">
                    <a:pos x="798" y="83"/>
                  </a:cxn>
                  <a:cxn ang="0">
                    <a:pos x="679" y="37"/>
                  </a:cxn>
                  <a:cxn ang="0">
                    <a:pos x="576" y="12"/>
                  </a:cxn>
                  <a:cxn ang="0">
                    <a:pos x="461" y="0"/>
                  </a:cxn>
                  <a:cxn ang="0">
                    <a:pos x="346" y="9"/>
                  </a:cxn>
                  <a:cxn ang="0">
                    <a:pos x="229" y="35"/>
                  </a:cxn>
                  <a:cxn ang="0">
                    <a:pos x="139" y="76"/>
                  </a:cxn>
                  <a:cxn ang="0">
                    <a:pos x="81" y="109"/>
                  </a:cxn>
                  <a:cxn ang="0">
                    <a:pos x="55" y="71"/>
                  </a:cxn>
                  <a:cxn ang="0">
                    <a:pos x="0" y="167"/>
                  </a:cxn>
                  <a:cxn ang="0">
                    <a:pos x="120" y="176"/>
                  </a:cxn>
                  <a:cxn ang="0">
                    <a:pos x="109" y="138"/>
                  </a:cxn>
                  <a:cxn ang="0">
                    <a:pos x="164" y="105"/>
                  </a:cxn>
                  <a:cxn ang="0">
                    <a:pos x="257" y="62"/>
                  </a:cxn>
                  <a:cxn ang="0">
                    <a:pos x="365" y="43"/>
                  </a:cxn>
                  <a:cxn ang="0">
                    <a:pos x="479" y="35"/>
                  </a:cxn>
                  <a:cxn ang="0">
                    <a:pos x="593" y="52"/>
                  </a:cxn>
                  <a:cxn ang="0">
                    <a:pos x="705" y="86"/>
                  </a:cxn>
                  <a:cxn ang="0">
                    <a:pos x="795" y="126"/>
                  </a:cxn>
                  <a:cxn ang="0">
                    <a:pos x="875" y="179"/>
                  </a:cxn>
                  <a:cxn ang="0">
                    <a:pos x="913" y="157"/>
                  </a:cxn>
                  <a:cxn ang="0">
                    <a:pos x="913" y="157"/>
                  </a:cxn>
                </a:cxnLst>
                <a:rect l="0" t="0" r="r" b="b"/>
                <a:pathLst>
                  <a:path w="913" h="179">
                    <a:moveTo>
                      <a:pt x="913" y="157"/>
                    </a:moveTo>
                    <a:lnTo>
                      <a:pt x="798" y="83"/>
                    </a:lnTo>
                    <a:lnTo>
                      <a:pt x="679" y="37"/>
                    </a:lnTo>
                    <a:lnTo>
                      <a:pt x="576" y="12"/>
                    </a:lnTo>
                    <a:lnTo>
                      <a:pt x="461" y="0"/>
                    </a:lnTo>
                    <a:lnTo>
                      <a:pt x="346" y="9"/>
                    </a:lnTo>
                    <a:lnTo>
                      <a:pt x="229" y="35"/>
                    </a:lnTo>
                    <a:lnTo>
                      <a:pt x="139" y="76"/>
                    </a:lnTo>
                    <a:lnTo>
                      <a:pt x="81" y="109"/>
                    </a:lnTo>
                    <a:lnTo>
                      <a:pt x="55" y="71"/>
                    </a:lnTo>
                    <a:lnTo>
                      <a:pt x="0" y="167"/>
                    </a:lnTo>
                    <a:lnTo>
                      <a:pt x="120" y="176"/>
                    </a:lnTo>
                    <a:lnTo>
                      <a:pt x="109" y="138"/>
                    </a:lnTo>
                    <a:lnTo>
                      <a:pt x="164" y="105"/>
                    </a:lnTo>
                    <a:lnTo>
                      <a:pt x="257" y="62"/>
                    </a:lnTo>
                    <a:lnTo>
                      <a:pt x="365" y="43"/>
                    </a:lnTo>
                    <a:lnTo>
                      <a:pt x="479" y="35"/>
                    </a:lnTo>
                    <a:lnTo>
                      <a:pt x="593" y="52"/>
                    </a:lnTo>
                    <a:lnTo>
                      <a:pt x="705" y="86"/>
                    </a:lnTo>
                    <a:lnTo>
                      <a:pt x="795" y="126"/>
                    </a:lnTo>
                    <a:lnTo>
                      <a:pt x="875" y="179"/>
                    </a:lnTo>
                    <a:lnTo>
                      <a:pt x="913" y="157"/>
                    </a:lnTo>
                    <a:lnTo>
                      <a:pt x="913" y="1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127" name="Freeform 575"/>
              <p:cNvSpPr>
                <a:spLocks/>
              </p:cNvSpPr>
              <p:nvPr/>
            </p:nvSpPr>
            <p:spPr bwMode="auto">
              <a:xfrm>
                <a:off x="1178" y="2568"/>
                <a:ext cx="469" cy="85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55" y="263"/>
                  </a:cxn>
                  <a:cxn ang="0">
                    <a:pos x="282" y="538"/>
                  </a:cxn>
                  <a:cxn ang="0">
                    <a:pos x="469" y="850"/>
                  </a:cxn>
                  <a:cxn ang="0">
                    <a:pos x="0" y="641"/>
                  </a:cxn>
                  <a:cxn ang="0">
                    <a:pos x="3" y="591"/>
                  </a:cxn>
                  <a:cxn ang="0">
                    <a:pos x="386" y="777"/>
                  </a:cxn>
                  <a:cxn ang="0">
                    <a:pos x="247" y="545"/>
                  </a:cxn>
                  <a:cxn ang="0">
                    <a:pos x="309" y="278"/>
                  </a:cxn>
                  <a:cxn ang="0">
                    <a:pos x="0" y="38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469" h="850">
                    <a:moveTo>
                      <a:pt x="3" y="0"/>
                    </a:moveTo>
                    <a:lnTo>
                      <a:pt x="355" y="263"/>
                    </a:lnTo>
                    <a:lnTo>
                      <a:pt x="282" y="538"/>
                    </a:lnTo>
                    <a:lnTo>
                      <a:pt x="469" y="850"/>
                    </a:lnTo>
                    <a:lnTo>
                      <a:pt x="0" y="641"/>
                    </a:lnTo>
                    <a:lnTo>
                      <a:pt x="3" y="591"/>
                    </a:lnTo>
                    <a:lnTo>
                      <a:pt x="386" y="777"/>
                    </a:lnTo>
                    <a:lnTo>
                      <a:pt x="247" y="545"/>
                    </a:lnTo>
                    <a:lnTo>
                      <a:pt x="309" y="278"/>
                    </a:lnTo>
                    <a:lnTo>
                      <a:pt x="0" y="38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128" name="Freeform 576"/>
              <p:cNvSpPr>
                <a:spLocks/>
              </p:cNvSpPr>
              <p:nvPr/>
            </p:nvSpPr>
            <p:spPr bwMode="auto">
              <a:xfrm>
                <a:off x="1079" y="2566"/>
                <a:ext cx="130" cy="642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0" y="500"/>
                  </a:cxn>
                  <a:cxn ang="0">
                    <a:pos x="99" y="642"/>
                  </a:cxn>
                  <a:cxn ang="0">
                    <a:pos x="115" y="600"/>
                  </a:cxn>
                  <a:cxn ang="0">
                    <a:pos x="40" y="490"/>
                  </a:cxn>
                  <a:cxn ang="0">
                    <a:pos x="130" y="33"/>
                  </a:cxn>
                  <a:cxn ang="0">
                    <a:pos x="102" y="0"/>
                  </a:cxn>
                  <a:cxn ang="0">
                    <a:pos x="102" y="0"/>
                  </a:cxn>
                </a:cxnLst>
                <a:rect l="0" t="0" r="r" b="b"/>
                <a:pathLst>
                  <a:path w="130" h="642">
                    <a:moveTo>
                      <a:pt x="102" y="0"/>
                    </a:moveTo>
                    <a:lnTo>
                      <a:pt x="0" y="500"/>
                    </a:lnTo>
                    <a:lnTo>
                      <a:pt x="99" y="642"/>
                    </a:lnTo>
                    <a:lnTo>
                      <a:pt x="115" y="600"/>
                    </a:lnTo>
                    <a:lnTo>
                      <a:pt x="40" y="490"/>
                    </a:lnTo>
                    <a:lnTo>
                      <a:pt x="130" y="33"/>
                    </a:lnTo>
                    <a:lnTo>
                      <a:pt x="102" y="0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129" name="Freeform 577"/>
              <p:cNvSpPr>
                <a:spLocks/>
              </p:cNvSpPr>
              <p:nvPr/>
            </p:nvSpPr>
            <p:spPr bwMode="auto">
              <a:xfrm>
                <a:off x="1472" y="2831"/>
                <a:ext cx="232" cy="250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232" y="194"/>
                  </a:cxn>
                  <a:cxn ang="0">
                    <a:pos x="216" y="250"/>
                  </a:cxn>
                  <a:cxn ang="0">
                    <a:pos x="0" y="154"/>
                  </a:cxn>
                  <a:cxn ang="0">
                    <a:pos x="8" y="120"/>
                  </a:cxn>
                  <a:cxn ang="0">
                    <a:pos x="198" y="208"/>
                  </a:cxn>
                  <a:cxn ang="0">
                    <a:pos x="201" y="201"/>
                  </a:cxn>
                  <a:cxn ang="0">
                    <a:pos x="34" y="25"/>
                  </a:cxn>
                  <a:cxn ang="0">
                    <a:pos x="58" y="0"/>
                  </a:cxn>
                  <a:cxn ang="0">
                    <a:pos x="58" y="0"/>
                  </a:cxn>
                </a:cxnLst>
                <a:rect l="0" t="0" r="r" b="b"/>
                <a:pathLst>
                  <a:path w="232" h="250">
                    <a:moveTo>
                      <a:pt x="58" y="0"/>
                    </a:moveTo>
                    <a:lnTo>
                      <a:pt x="232" y="194"/>
                    </a:lnTo>
                    <a:lnTo>
                      <a:pt x="216" y="250"/>
                    </a:lnTo>
                    <a:lnTo>
                      <a:pt x="0" y="154"/>
                    </a:lnTo>
                    <a:lnTo>
                      <a:pt x="8" y="120"/>
                    </a:lnTo>
                    <a:lnTo>
                      <a:pt x="198" y="208"/>
                    </a:lnTo>
                    <a:lnTo>
                      <a:pt x="201" y="201"/>
                    </a:lnTo>
                    <a:lnTo>
                      <a:pt x="34" y="25"/>
                    </a:lnTo>
                    <a:lnTo>
                      <a:pt x="58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130" name="Freeform 578"/>
              <p:cNvSpPr>
                <a:spLocks/>
              </p:cNvSpPr>
              <p:nvPr/>
            </p:nvSpPr>
            <p:spPr bwMode="auto">
              <a:xfrm>
                <a:off x="1680" y="3019"/>
                <a:ext cx="64" cy="73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43" y="16"/>
                  </a:cxn>
                  <a:cxn ang="0">
                    <a:pos x="58" y="28"/>
                  </a:cxn>
                  <a:cxn ang="0">
                    <a:pos x="64" y="44"/>
                  </a:cxn>
                  <a:cxn ang="0">
                    <a:pos x="63" y="59"/>
                  </a:cxn>
                  <a:cxn ang="0">
                    <a:pos x="55" y="71"/>
                  </a:cxn>
                  <a:cxn ang="0">
                    <a:pos x="41" y="73"/>
                  </a:cxn>
                  <a:cxn ang="0">
                    <a:pos x="24" y="71"/>
                  </a:cxn>
                  <a:cxn ang="0">
                    <a:pos x="0" y="59"/>
                  </a:cxn>
                  <a:cxn ang="0">
                    <a:pos x="5" y="37"/>
                  </a:cxn>
                  <a:cxn ang="0">
                    <a:pos x="32" y="52"/>
                  </a:cxn>
                  <a:cxn ang="0">
                    <a:pos x="39" y="54"/>
                  </a:cxn>
                  <a:cxn ang="0">
                    <a:pos x="41" y="52"/>
                  </a:cxn>
                  <a:cxn ang="0">
                    <a:pos x="41" y="44"/>
                  </a:cxn>
                  <a:cxn ang="0">
                    <a:pos x="39" y="40"/>
                  </a:cxn>
                  <a:cxn ang="0">
                    <a:pos x="12" y="23"/>
                  </a:cxn>
                  <a:cxn ang="0">
                    <a:pos x="17" y="0"/>
                  </a:cxn>
                  <a:cxn ang="0">
                    <a:pos x="17" y="0"/>
                  </a:cxn>
                </a:cxnLst>
                <a:rect l="0" t="0" r="r" b="b"/>
                <a:pathLst>
                  <a:path w="64" h="73">
                    <a:moveTo>
                      <a:pt x="17" y="0"/>
                    </a:moveTo>
                    <a:lnTo>
                      <a:pt x="43" y="16"/>
                    </a:lnTo>
                    <a:lnTo>
                      <a:pt x="58" y="28"/>
                    </a:lnTo>
                    <a:lnTo>
                      <a:pt x="64" y="44"/>
                    </a:lnTo>
                    <a:lnTo>
                      <a:pt x="63" y="59"/>
                    </a:lnTo>
                    <a:lnTo>
                      <a:pt x="55" y="71"/>
                    </a:lnTo>
                    <a:lnTo>
                      <a:pt x="41" y="73"/>
                    </a:lnTo>
                    <a:lnTo>
                      <a:pt x="24" y="71"/>
                    </a:lnTo>
                    <a:lnTo>
                      <a:pt x="0" y="59"/>
                    </a:lnTo>
                    <a:lnTo>
                      <a:pt x="5" y="37"/>
                    </a:lnTo>
                    <a:lnTo>
                      <a:pt x="32" y="52"/>
                    </a:lnTo>
                    <a:lnTo>
                      <a:pt x="39" y="54"/>
                    </a:lnTo>
                    <a:lnTo>
                      <a:pt x="41" y="52"/>
                    </a:lnTo>
                    <a:lnTo>
                      <a:pt x="41" y="44"/>
                    </a:lnTo>
                    <a:lnTo>
                      <a:pt x="39" y="40"/>
                    </a:lnTo>
                    <a:lnTo>
                      <a:pt x="12" y="23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131" name="Freeform 579"/>
              <p:cNvSpPr>
                <a:spLocks/>
              </p:cNvSpPr>
              <p:nvPr/>
            </p:nvSpPr>
            <p:spPr bwMode="auto">
              <a:xfrm>
                <a:off x="1311" y="2561"/>
                <a:ext cx="108" cy="204"/>
              </a:xfrm>
              <a:custGeom>
                <a:avLst/>
                <a:gdLst/>
                <a:ahLst/>
                <a:cxnLst>
                  <a:cxn ang="0">
                    <a:pos x="104" y="204"/>
                  </a:cxn>
                  <a:cxn ang="0">
                    <a:pos x="108" y="13"/>
                  </a:cxn>
                  <a:cxn ang="0">
                    <a:pos x="68" y="0"/>
                  </a:cxn>
                  <a:cxn ang="0">
                    <a:pos x="0" y="125"/>
                  </a:cxn>
                  <a:cxn ang="0">
                    <a:pos x="22" y="146"/>
                  </a:cxn>
                  <a:cxn ang="0">
                    <a:pos x="80" y="29"/>
                  </a:cxn>
                  <a:cxn ang="0">
                    <a:pos x="84" y="32"/>
                  </a:cxn>
                  <a:cxn ang="0">
                    <a:pos x="73" y="177"/>
                  </a:cxn>
                  <a:cxn ang="0">
                    <a:pos x="104" y="204"/>
                  </a:cxn>
                  <a:cxn ang="0">
                    <a:pos x="104" y="204"/>
                  </a:cxn>
                </a:cxnLst>
                <a:rect l="0" t="0" r="r" b="b"/>
                <a:pathLst>
                  <a:path w="108" h="204">
                    <a:moveTo>
                      <a:pt x="104" y="204"/>
                    </a:moveTo>
                    <a:lnTo>
                      <a:pt x="108" y="13"/>
                    </a:lnTo>
                    <a:lnTo>
                      <a:pt x="68" y="0"/>
                    </a:lnTo>
                    <a:lnTo>
                      <a:pt x="0" y="125"/>
                    </a:lnTo>
                    <a:lnTo>
                      <a:pt x="22" y="146"/>
                    </a:lnTo>
                    <a:lnTo>
                      <a:pt x="80" y="29"/>
                    </a:lnTo>
                    <a:lnTo>
                      <a:pt x="84" y="32"/>
                    </a:lnTo>
                    <a:lnTo>
                      <a:pt x="73" y="177"/>
                    </a:lnTo>
                    <a:lnTo>
                      <a:pt x="104" y="204"/>
                    </a:lnTo>
                    <a:lnTo>
                      <a:pt x="104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132" name="Freeform 580"/>
              <p:cNvSpPr>
                <a:spLocks/>
              </p:cNvSpPr>
              <p:nvPr/>
            </p:nvSpPr>
            <p:spPr bwMode="auto">
              <a:xfrm>
                <a:off x="1249" y="2645"/>
                <a:ext cx="216" cy="174"/>
              </a:xfrm>
              <a:custGeom>
                <a:avLst/>
                <a:gdLst/>
                <a:ahLst/>
                <a:cxnLst>
                  <a:cxn ang="0">
                    <a:pos x="31" y="26"/>
                  </a:cxn>
                  <a:cxn ang="0">
                    <a:pos x="30" y="53"/>
                  </a:cxn>
                  <a:cxn ang="0">
                    <a:pos x="34" y="81"/>
                  </a:cxn>
                  <a:cxn ang="0">
                    <a:pos x="41" y="103"/>
                  </a:cxn>
                  <a:cxn ang="0">
                    <a:pos x="56" y="121"/>
                  </a:cxn>
                  <a:cxn ang="0">
                    <a:pos x="72" y="136"/>
                  </a:cxn>
                  <a:cxn ang="0">
                    <a:pos x="99" y="146"/>
                  </a:cxn>
                  <a:cxn ang="0">
                    <a:pos x="127" y="148"/>
                  </a:cxn>
                  <a:cxn ang="0">
                    <a:pos x="149" y="148"/>
                  </a:cxn>
                  <a:cxn ang="0">
                    <a:pos x="188" y="146"/>
                  </a:cxn>
                  <a:cxn ang="0">
                    <a:pos x="216" y="165"/>
                  </a:cxn>
                  <a:cxn ang="0">
                    <a:pos x="154" y="174"/>
                  </a:cxn>
                  <a:cxn ang="0">
                    <a:pos x="111" y="173"/>
                  </a:cxn>
                  <a:cxn ang="0">
                    <a:pos x="72" y="165"/>
                  </a:cxn>
                  <a:cxn ang="0">
                    <a:pos x="41" y="143"/>
                  </a:cxn>
                  <a:cxn ang="0">
                    <a:pos x="15" y="108"/>
                  </a:cxn>
                  <a:cxn ang="0">
                    <a:pos x="3" y="74"/>
                  </a:cxn>
                  <a:cxn ang="0">
                    <a:pos x="0" y="41"/>
                  </a:cxn>
                  <a:cxn ang="0">
                    <a:pos x="0" y="0"/>
                  </a:cxn>
                  <a:cxn ang="0">
                    <a:pos x="31" y="26"/>
                  </a:cxn>
                  <a:cxn ang="0">
                    <a:pos x="31" y="26"/>
                  </a:cxn>
                </a:cxnLst>
                <a:rect l="0" t="0" r="r" b="b"/>
                <a:pathLst>
                  <a:path w="216" h="174">
                    <a:moveTo>
                      <a:pt x="31" y="26"/>
                    </a:moveTo>
                    <a:lnTo>
                      <a:pt x="30" y="53"/>
                    </a:lnTo>
                    <a:lnTo>
                      <a:pt x="34" y="81"/>
                    </a:lnTo>
                    <a:lnTo>
                      <a:pt x="41" y="103"/>
                    </a:lnTo>
                    <a:lnTo>
                      <a:pt x="56" y="121"/>
                    </a:lnTo>
                    <a:lnTo>
                      <a:pt x="72" y="136"/>
                    </a:lnTo>
                    <a:lnTo>
                      <a:pt x="99" y="146"/>
                    </a:lnTo>
                    <a:lnTo>
                      <a:pt x="127" y="148"/>
                    </a:lnTo>
                    <a:lnTo>
                      <a:pt x="149" y="148"/>
                    </a:lnTo>
                    <a:lnTo>
                      <a:pt x="188" y="146"/>
                    </a:lnTo>
                    <a:lnTo>
                      <a:pt x="216" y="165"/>
                    </a:lnTo>
                    <a:lnTo>
                      <a:pt x="154" y="174"/>
                    </a:lnTo>
                    <a:lnTo>
                      <a:pt x="111" y="173"/>
                    </a:lnTo>
                    <a:lnTo>
                      <a:pt x="72" y="165"/>
                    </a:lnTo>
                    <a:lnTo>
                      <a:pt x="41" y="143"/>
                    </a:lnTo>
                    <a:lnTo>
                      <a:pt x="15" y="108"/>
                    </a:lnTo>
                    <a:lnTo>
                      <a:pt x="3" y="74"/>
                    </a:lnTo>
                    <a:lnTo>
                      <a:pt x="0" y="41"/>
                    </a:lnTo>
                    <a:lnTo>
                      <a:pt x="0" y="0"/>
                    </a:lnTo>
                    <a:lnTo>
                      <a:pt x="31" y="26"/>
                    </a:lnTo>
                    <a:lnTo>
                      <a:pt x="31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133" name="Freeform 581"/>
              <p:cNvSpPr>
                <a:spLocks/>
              </p:cNvSpPr>
              <p:nvPr/>
            </p:nvSpPr>
            <p:spPr bwMode="auto">
              <a:xfrm>
                <a:off x="1181" y="2568"/>
                <a:ext cx="176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6" y="56"/>
                  </a:cxn>
                  <a:cxn ang="0">
                    <a:pos x="170" y="81"/>
                  </a:cxn>
                  <a:cxn ang="0">
                    <a:pos x="43" y="4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76" h="81">
                    <a:moveTo>
                      <a:pt x="0" y="0"/>
                    </a:moveTo>
                    <a:lnTo>
                      <a:pt x="176" y="56"/>
                    </a:lnTo>
                    <a:lnTo>
                      <a:pt x="170" y="81"/>
                    </a:lnTo>
                    <a:lnTo>
                      <a:pt x="43" y="4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134" name="Freeform 582"/>
              <p:cNvSpPr>
                <a:spLocks/>
              </p:cNvSpPr>
              <p:nvPr/>
            </p:nvSpPr>
            <p:spPr bwMode="auto">
              <a:xfrm>
                <a:off x="1403" y="2640"/>
                <a:ext cx="93" cy="11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88" y="36"/>
                  </a:cxn>
                  <a:cxn ang="0">
                    <a:pos x="93" y="98"/>
                  </a:cxn>
                  <a:cxn ang="0">
                    <a:pos x="0" y="114"/>
                  </a:cxn>
                  <a:cxn ang="0">
                    <a:pos x="0" y="83"/>
                  </a:cxn>
                  <a:cxn ang="0">
                    <a:pos x="72" y="77"/>
                  </a:cxn>
                  <a:cxn ang="0">
                    <a:pos x="72" y="55"/>
                  </a:cxn>
                  <a:cxn ang="0">
                    <a:pos x="3" y="29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93" h="114">
                    <a:moveTo>
                      <a:pt x="4" y="0"/>
                    </a:moveTo>
                    <a:lnTo>
                      <a:pt x="88" y="36"/>
                    </a:lnTo>
                    <a:lnTo>
                      <a:pt x="93" y="98"/>
                    </a:lnTo>
                    <a:lnTo>
                      <a:pt x="0" y="114"/>
                    </a:lnTo>
                    <a:lnTo>
                      <a:pt x="0" y="83"/>
                    </a:lnTo>
                    <a:lnTo>
                      <a:pt x="72" y="77"/>
                    </a:lnTo>
                    <a:lnTo>
                      <a:pt x="72" y="55"/>
                    </a:lnTo>
                    <a:lnTo>
                      <a:pt x="3" y="29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135" name="Freeform 583"/>
              <p:cNvSpPr>
                <a:spLocks/>
              </p:cNvSpPr>
              <p:nvPr/>
            </p:nvSpPr>
            <p:spPr bwMode="auto">
              <a:xfrm>
                <a:off x="1487" y="2673"/>
                <a:ext cx="55" cy="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" y="7"/>
                  </a:cxn>
                  <a:cxn ang="0">
                    <a:pos x="50" y="19"/>
                  </a:cxn>
                  <a:cxn ang="0">
                    <a:pos x="55" y="31"/>
                  </a:cxn>
                  <a:cxn ang="0">
                    <a:pos x="55" y="46"/>
                  </a:cxn>
                  <a:cxn ang="0">
                    <a:pos x="47" y="56"/>
                  </a:cxn>
                  <a:cxn ang="0">
                    <a:pos x="38" y="60"/>
                  </a:cxn>
                  <a:cxn ang="0">
                    <a:pos x="4" y="65"/>
                  </a:cxn>
                  <a:cxn ang="0">
                    <a:pos x="2" y="44"/>
                  </a:cxn>
                  <a:cxn ang="0">
                    <a:pos x="25" y="44"/>
                  </a:cxn>
                  <a:cxn ang="0">
                    <a:pos x="31" y="41"/>
                  </a:cxn>
                  <a:cxn ang="0">
                    <a:pos x="33" y="40"/>
                  </a:cxn>
                  <a:cxn ang="0">
                    <a:pos x="31" y="34"/>
                  </a:cxn>
                  <a:cxn ang="0">
                    <a:pos x="28" y="29"/>
                  </a:cxn>
                  <a:cxn ang="0">
                    <a:pos x="21" y="27"/>
                  </a:cxn>
                  <a:cxn ang="0">
                    <a:pos x="2" y="2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" h="65">
                    <a:moveTo>
                      <a:pt x="0" y="0"/>
                    </a:moveTo>
                    <a:lnTo>
                      <a:pt x="25" y="7"/>
                    </a:lnTo>
                    <a:lnTo>
                      <a:pt x="50" y="19"/>
                    </a:lnTo>
                    <a:lnTo>
                      <a:pt x="55" y="31"/>
                    </a:lnTo>
                    <a:lnTo>
                      <a:pt x="55" y="46"/>
                    </a:lnTo>
                    <a:lnTo>
                      <a:pt x="47" y="56"/>
                    </a:lnTo>
                    <a:lnTo>
                      <a:pt x="38" y="60"/>
                    </a:lnTo>
                    <a:lnTo>
                      <a:pt x="4" y="65"/>
                    </a:lnTo>
                    <a:lnTo>
                      <a:pt x="2" y="44"/>
                    </a:lnTo>
                    <a:lnTo>
                      <a:pt x="25" y="44"/>
                    </a:lnTo>
                    <a:lnTo>
                      <a:pt x="31" y="41"/>
                    </a:lnTo>
                    <a:lnTo>
                      <a:pt x="33" y="40"/>
                    </a:lnTo>
                    <a:lnTo>
                      <a:pt x="31" y="34"/>
                    </a:lnTo>
                    <a:lnTo>
                      <a:pt x="28" y="29"/>
                    </a:lnTo>
                    <a:lnTo>
                      <a:pt x="21" y="27"/>
                    </a:lnTo>
                    <a:lnTo>
                      <a:pt x="2" y="2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136" name="Freeform 584"/>
              <p:cNvSpPr>
                <a:spLocks/>
              </p:cNvSpPr>
              <p:nvPr/>
            </p:nvSpPr>
            <p:spPr bwMode="auto">
              <a:xfrm>
                <a:off x="1373" y="2525"/>
                <a:ext cx="64" cy="6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3" y="15"/>
                  </a:cxn>
                  <a:cxn ang="0">
                    <a:pos x="0" y="24"/>
                  </a:cxn>
                  <a:cxn ang="0">
                    <a:pos x="0" y="39"/>
                  </a:cxn>
                  <a:cxn ang="0">
                    <a:pos x="6" y="53"/>
                  </a:cxn>
                  <a:cxn ang="0">
                    <a:pos x="22" y="62"/>
                  </a:cxn>
                  <a:cxn ang="0">
                    <a:pos x="40" y="62"/>
                  </a:cxn>
                  <a:cxn ang="0">
                    <a:pos x="49" y="58"/>
                  </a:cxn>
                  <a:cxn ang="0">
                    <a:pos x="58" y="49"/>
                  </a:cxn>
                  <a:cxn ang="0">
                    <a:pos x="64" y="34"/>
                  </a:cxn>
                  <a:cxn ang="0">
                    <a:pos x="46" y="27"/>
                  </a:cxn>
                  <a:cxn ang="0">
                    <a:pos x="42" y="36"/>
                  </a:cxn>
                  <a:cxn ang="0">
                    <a:pos x="34" y="39"/>
                  </a:cxn>
                  <a:cxn ang="0">
                    <a:pos x="27" y="36"/>
                  </a:cxn>
                  <a:cxn ang="0">
                    <a:pos x="22" y="34"/>
                  </a:cxn>
                  <a:cxn ang="0">
                    <a:pos x="22" y="24"/>
                  </a:cxn>
                  <a:cxn ang="0">
                    <a:pos x="22" y="18"/>
                  </a:cxn>
                  <a:cxn ang="0">
                    <a:pos x="27" y="10"/>
                  </a:cxn>
                  <a:cxn ang="0">
                    <a:pos x="9" y="0"/>
                  </a:cxn>
                  <a:cxn ang="0">
                    <a:pos x="9" y="0"/>
                  </a:cxn>
                </a:cxnLst>
                <a:rect l="0" t="0" r="r" b="b"/>
                <a:pathLst>
                  <a:path w="64" h="62">
                    <a:moveTo>
                      <a:pt x="9" y="0"/>
                    </a:moveTo>
                    <a:lnTo>
                      <a:pt x="3" y="15"/>
                    </a:lnTo>
                    <a:lnTo>
                      <a:pt x="0" y="24"/>
                    </a:lnTo>
                    <a:lnTo>
                      <a:pt x="0" y="39"/>
                    </a:lnTo>
                    <a:lnTo>
                      <a:pt x="6" y="53"/>
                    </a:lnTo>
                    <a:lnTo>
                      <a:pt x="22" y="62"/>
                    </a:lnTo>
                    <a:lnTo>
                      <a:pt x="40" y="62"/>
                    </a:lnTo>
                    <a:lnTo>
                      <a:pt x="49" y="58"/>
                    </a:lnTo>
                    <a:lnTo>
                      <a:pt x="58" y="49"/>
                    </a:lnTo>
                    <a:lnTo>
                      <a:pt x="64" y="34"/>
                    </a:lnTo>
                    <a:lnTo>
                      <a:pt x="46" y="27"/>
                    </a:lnTo>
                    <a:lnTo>
                      <a:pt x="42" y="36"/>
                    </a:lnTo>
                    <a:lnTo>
                      <a:pt x="34" y="39"/>
                    </a:lnTo>
                    <a:lnTo>
                      <a:pt x="27" y="36"/>
                    </a:lnTo>
                    <a:lnTo>
                      <a:pt x="22" y="34"/>
                    </a:lnTo>
                    <a:lnTo>
                      <a:pt x="22" y="24"/>
                    </a:lnTo>
                    <a:lnTo>
                      <a:pt x="22" y="18"/>
                    </a:lnTo>
                    <a:lnTo>
                      <a:pt x="27" y="1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137" name="Freeform 585"/>
              <p:cNvSpPr>
                <a:spLocks/>
              </p:cNvSpPr>
              <p:nvPr/>
            </p:nvSpPr>
            <p:spPr bwMode="auto">
              <a:xfrm>
                <a:off x="1376" y="2501"/>
                <a:ext cx="65" cy="60"/>
              </a:xfrm>
              <a:custGeom>
                <a:avLst/>
                <a:gdLst/>
                <a:ahLst/>
                <a:cxnLst>
                  <a:cxn ang="0">
                    <a:pos x="6" y="24"/>
                  </a:cxn>
                  <a:cxn ang="0">
                    <a:pos x="12" y="15"/>
                  </a:cxn>
                  <a:cxn ang="0">
                    <a:pos x="22" y="5"/>
                  </a:cxn>
                  <a:cxn ang="0">
                    <a:pos x="31" y="0"/>
                  </a:cxn>
                  <a:cxn ang="0">
                    <a:pos x="43" y="2"/>
                  </a:cxn>
                  <a:cxn ang="0">
                    <a:pos x="53" y="11"/>
                  </a:cxn>
                  <a:cxn ang="0">
                    <a:pos x="58" y="17"/>
                  </a:cxn>
                  <a:cxn ang="0">
                    <a:pos x="62" y="27"/>
                  </a:cxn>
                  <a:cxn ang="0">
                    <a:pos x="65" y="39"/>
                  </a:cxn>
                  <a:cxn ang="0">
                    <a:pos x="62" y="51"/>
                  </a:cxn>
                  <a:cxn ang="0">
                    <a:pos x="61" y="60"/>
                  </a:cxn>
                  <a:cxn ang="0">
                    <a:pos x="43" y="51"/>
                  </a:cxn>
                  <a:cxn ang="0">
                    <a:pos x="46" y="42"/>
                  </a:cxn>
                  <a:cxn ang="0">
                    <a:pos x="46" y="32"/>
                  </a:cxn>
                  <a:cxn ang="0">
                    <a:pos x="41" y="27"/>
                  </a:cxn>
                  <a:cxn ang="0">
                    <a:pos x="37" y="24"/>
                  </a:cxn>
                  <a:cxn ang="0">
                    <a:pos x="31" y="27"/>
                  </a:cxn>
                  <a:cxn ang="0">
                    <a:pos x="27" y="29"/>
                  </a:cxn>
                  <a:cxn ang="0">
                    <a:pos x="24" y="34"/>
                  </a:cxn>
                  <a:cxn ang="0">
                    <a:pos x="18" y="46"/>
                  </a:cxn>
                  <a:cxn ang="0">
                    <a:pos x="0" y="42"/>
                  </a:cxn>
                  <a:cxn ang="0">
                    <a:pos x="0" y="34"/>
                  </a:cxn>
                  <a:cxn ang="0">
                    <a:pos x="6" y="24"/>
                  </a:cxn>
                  <a:cxn ang="0">
                    <a:pos x="6" y="24"/>
                  </a:cxn>
                </a:cxnLst>
                <a:rect l="0" t="0" r="r" b="b"/>
                <a:pathLst>
                  <a:path w="65" h="60">
                    <a:moveTo>
                      <a:pt x="6" y="24"/>
                    </a:moveTo>
                    <a:lnTo>
                      <a:pt x="12" y="15"/>
                    </a:lnTo>
                    <a:lnTo>
                      <a:pt x="22" y="5"/>
                    </a:lnTo>
                    <a:lnTo>
                      <a:pt x="31" y="0"/>
                    </a:lnTo>
                    <a:lnTo>
                      <a:pt x="43" y="2"/>
                    </a:lnTo>
                    <a:lnTo>
                      <a:pt x="53" y="11"/>
                    </a:lnTo>
                    <a:lnTo>
                      <a:pt x="58" y="17"/>
                    </a:lnTo>
                    <a:lnTo>
                      <a:pt x="62" y="27"/>
                    </a:lnTo>
                    <a:lnTo>
                      <a:pt x="65" y="39"/>
                    </a:lnTo>
                    <a:lnTo>
                      <a:pt x="62" y="51"/>
                    </a:lnTo>
                    <a:lnTo>
                      <a:pt x="61" y="60"/>
                    </a:lnTo>
                    <a:lnTo>
                      <a:pt x="43" y="51"/>
                    </a:lnTo>
                    <a:lnTo>
                      <a:pt x="46" y="42"/>
                    </a:lnTo>
                    <a:lnTo>
                      <a:pt x="46" y="32"/>
                    </a:lnTo>
                    <a:lnTo>
                      <a:pt x="41" y="27"/>
                    </a:lnTo>
                    <a:lnTo>
                      <a:pt x="37" y="24"/>
                    </a:lnTo>
                    <a:lnTo>
                      <a:pt x="31" y="27"/>
                    </a:lnTo>
                    <a:lnTo>
                      <a:pt x="27" y="29"/>
                    </a:lnTo>
                    <a:lnTo>
                      <a:pt x="24" y="34"/>
                    </a:lnTo>
                    <a:lnTo>
                      <a:pt x="18" y="46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6" y="24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138" name="Freeform 586"/>
              <p:cNvSpPr>
                <a:spLocks/>
              </p:cNvSpPr>
              <p:nvPr/>
            </p:nvSpPr>
            <p:spPr bwMode="auto">
              <a:xfrm>
                <a:off x="1311" y="2437"/>
                <a:ext cx="118" cy="110"/>
              </a:xfrm>
              <a:custGeom>
                <a:avLst/>
                <a:gdLst/>
                <a:ahLst/>
                <a:cxnLst>
                  <a:cxn ang="0">
                    <a:pos x="118" y="75"/>
                  </a:cxn>
                  <a:cxn ang="0">
                    <a:pos x="84" y="38"/>
                  </a:cxn>
                  <a:cxn ang="0">
                    <a:pos x="52" y="7"/>
                  </a:cxn>
                  <a:cxn ang="0">
                    <a:pos x="37" y="0"/>
                  </a:cxn>
                  <a:cxn ang="0">
                    <a:pos x="25" y="2"/>
                  </a:cxn>
                  <a:cxn ang="0">
                    <a:pos x="13" y="4"/>
                  </a:cxn>
                  <a:cxn ang="0">
                    <a:pos x="6" y="17"/>
                  </a:cxn>
                  <a:cxn ang="0">
                    <a:pos x="3" y="26"/>
                  </a:cxn>
                  <a:cxn ang="0">
                    <a:pos x="0" y="35"/>
                  </a:cxn>
                  <a:cxn ang="0">
                    <a:pos x="6" y="48"/>
                  </a:cxn>
                  <a:cxn ang="0">
                    <a:pos x="13" y="60"/>
                  </a:cxn>
                  <a:cxn ang="0">
                    <a:pos x="27" y="75"/>
                  </a:cxn>
                  <a:cxn ang="0">
                    <a:pos x="68" y="110"/>
                  </a:cxn>
                  <a:cxn ang="0">
                    <a:pos x="75" y="91"/>
                  </a:cxn>
                  <a:cxn ang="0">
                    <a:pos x="46" y="66"/>
                  </a:cxn>
                  <a:cxn ang="0">
                    <a:pos x="27" y="48"/>
                  </a:cxn>
                  <a:cxn ang="0">
                    <a:pos x="22" y="35"/>
                  </a:cxn>
                  <a:cxn ang="0">
                    <a:pos x="22" y="23"/>
                  </a:cxn>
                  <a:cxn ang="0">
                    <a:pos x="27" y="22"/>
                  </a:cxn>
                  <a:cxn ang="0">
                    <a:pos x="37" y="22"/>
                  </a:cxn>
                  <a:cxn ang="0">
                    <a:pos x="46" y="26"/>
                  </a:cxn>
                  <a:cxn ang="0">
                    <a:pos x="61" y="41"/>
                  </a:cxn>
                  <a:cxn ang="0">
                    <a:pos x="89" y="75"/>
                  </a:cxn>
                  <a:cxn ang="0">
                    <a:pos x="118" y="75"/>
                  </a:cxn>
                  <a:cxn ang="0">
                    <a:pos x="118" y="75"/>
                  </a:cxn>
                </a:cxnLst>
                <a:rect l="0" t="0" r="r" b="b"/>
                <a:pathLst>
                  <a:path w="118" h="110">
                    <a:moveTo>
                      <a:pt x="118" y="75"/>
                    </a:moveTo>
                    <a:lnTo>
                      <a:pt x="84" y="38"/>
                    </a:lnTo>
                    <a:lnTo>
                      <a:pt x="52" y="7"/>
                    </a:lnTo>
                    <a:lnTo>
                      <a:pt x="37" y="0"/>
                    </a:lnTo>
                    <a:lnTo>
                      <a:pt x="25" y="2"/>
                    </a:lnTo>
                    <a:lnTo>
                      <a:pt x="13" y="4"/>
                    </a:lnTo>
                    <a:lnTo>
                      <a:pt x="6" y="17"/>
                    </a:lnTo>
                    <a:lnTo>
                      <a:pt x="3" y="26"/>
                    </a:lnTo>
                    <a:lnTo>
                      <a:pt x="0" y="35"/>
                    </a:lnTo>
                    <a:lnTo>
                      <a:pt x="6" y="48"/>
                    </a:lnTo>
                    <a:lnTo>
                      <a:pt x="13" y="60"/>
                    </a:lnTo>
                    <a:lnTo>
                      <a:pt x="27" y="75"/>
                    </a:lnTo>
                    <a:lnTo>
                      <a:pt x="68" y="110"/>
                    </a:lnTo>
                    <a:lnTo>
                      <a:pt x="75" y="91"/>
                    </a:lnTo>
                    <a:lnTo>
                      <a:pt x="46" y="66"/>
                    </a:lnTo>
                    <a:lnTo>
                      <a:pt x="27" y="48"/>
                    </a:lnTo>
                    <a:lnTo>
                      <a:pt x="22" y="35"/>
                    </a:lnTo>
                    <a:lnTo>
                      <a:pt x="22" y="23"/>
                    </a:lnTo>
                    <a:lnTo>
                      <a:pt x="27" y="22"/>
                    </a:lnTo>
                    <a:lnTo>
                      <a:pt x="37" y="22"/>
                    </a:lnTo>
                    <a:lnTo>
                      <a:pt x="46" y="26"/>
                    </a:lnTo>
                    <a:lnTo>
                      <a:pt x="61" y="41"/>
                    </a:lnTo>
                    <a:lnTo>
                      <a:pt x="89" y="75"/>
                    </a:lnTo>
                    <a:lnTo>
                      <a:pt x="118" y="75"/>
                    </a:lnTo>
                    <a:lnTo>
                      <a:pt x="118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139" name="Freeform 587"/>
              <p:cNvSpPr>
                <a:spLocks/>
              </p:cNvSpPr>
              <p:nvPr/>
            </p:nvSpPr>
            <p:spPr bwMode="auto">
              <a:xfrm>
                <a:off x="1512" y="3341"/>
                <a:ext cx="133" cy="2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56"/>
                  </a:cxn>
                  <a:cxn ang="0">
                    <a:pos x="65" y="279"/>
                  </a:cxn>
                  <a:cxn ang="0">
                    <a:pos x="133" y="77"/>
                  </a:cxn>
                  <a:cxn ang="0">
                    <a:pos x="96" y="50"/>
                  </a:cxn>
                  <a:cxn ang="0">
                    <a:pos x="49" y="248"/>
                  </a:cxn>
                  <a:cxn ang="0">
                    <a:pos x="40" y="247"/>
                  </a:cxn>
                  <a:cxn ang="0">
                    <a:pos x="44" y="2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33" h="279">
                    <a:moveTo>
                      <a:pt x="0" y="0"/>
                    </a:moveTo>
                    <a:lnTo>
                      <a:pt x="8" y="256"/>
                    </a:lnTo>
                    <a:lnTo>
                      <a:pt x="65" y="279"/>
                    </a:lnTo>
                    <a:lnTo>
                      <a:pt x="133" y="77"/>
                    </a:lnTo>
                    <a:lnTo>
                      <a:pt x="96" y="50"/>
                    </a:lnTo>
                    <a:lnTo>
                      <a:pt x="49" y="248"/>
                    </a:lnTo>
                    <a:lnTo>
                      <a:pt x="40" y="247"/>
                    </a:lnTo>
                    <a:lnTo>
                      <a:pt x="44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140" name="Freeform 588"/>
              <p:cNvSpPr>
                <a:spLocks/>
              </p:cNvSpPr>
              <p:nvPr/>
            </p:nvSpPr>
            <p:spPr bwMode="auto">
              <a:xfrm>
                <a:off x="1520" y="3595"/>
                <a:ext cx="119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4" y="78"/>
                  </a:cxn>
                  <a:cxn ang="0">
                    <a:pos x="119" y="86"/>
                  </a:cxn>
                  <a:cxn ang="0">
                    <a:pos x="67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9" h="86">
                    <a:moveTo>
                      <a:pt x="0" y="0"/>
                    </a:moveTo>
                    <a:lnTo>
                      <a:pt x="84" y="78"/>
                    </a:lnTo>
                    <a:lnTo>
                      <a:pt x="119" y="86"/>
                    </a:lnTo>
                    <a:lnTo>
                      <a:pt x="67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141" name="Freeform 589"/>
              <p:cNvSpPr>
                <a:spLocks/>
              </p:cNvSpPr>
              <p:nvPr/>
            </p:nvSpPr>
            <p:spPr bwMode="auto">
              <a:xfrm>
                <a:off x="1181" y="3212"/>
                <a:ext cx="164" cy="244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0" y="218"/>
                  </a:cxn>
                  <a:cxn ang="0">
                    <a:pos x="52" y="244"/>
                  </a:cxn>
                  <a:cxn ang="0">
                    <a:pos x="164" y="58"/>
                  </a:cxn>
                  <a:cxn ang="0">
                    <a:pos x="129" y="39"/>
                  </a:cxn>
                  <a:cxn ang="0">
                    <a:pos x="40" y="207"/>
                  </a:cxn>
                  <a:cxn ang="0">
                    <a:pos x="35" y="203"/>
                  </a:cxn>
                  <a:cxn ang="0">
                    <a:pos x="81" y="14"/>
                  </a:cxn>
                  <a:cxn ang="0">
                    <a:pos x="43" y="0"/>
                  </a:cxn>
                  <a:cxn ang="0">
                    <a:pos x="43" y="0"/>
                  </a:cxn>
                </a:cxnLst>
                <a:rect l="0" t="0" r="r" b="b"/>
                <a:pathLst>
                  <a:path w="164" h="244">
                    <a:moveTo>
                      <a:pt x="43" y="0"/>
                    </a:moveTo>
                    <a:lnTo>
                      <a:pt x="0" y="218"/>
                    </a:lnTo>
                    <a:lnTo>
                      <a:pt x="52" y="244"/>
                    </a:lnTo>
                    <a:lnTo>
                      <a:pt x="164" y="58"/>
                    </a:lnTo>
                    <a:lnTo>
                      <a:pt x="129" y="39"/>
                    </a:lnTo>
                    <a:lnTo>
                      <a:pt x="40" y="207"/>
                    </a:lnTo>
                    <a:lnTo>
                      <a:pt x="35" y="203"/>
                    </a:lnTo>
                    <a:lnTo>
                      <a:pt x="81" y="14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142" name="Freeform 590"/>
              <p:cNvSpPr>
                <a:spLocks/>
              </p:cNvSpPr>
              <p:nvPr/>
            </p:nvSpPr>
            <p:spPr bwMode="auto">
              <a:xfrm>
                <a:off x="1181" y="3427"/>
                <a:ext cx="95" cy="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6" y="96"/>
                  </a:cxn>
                  <a:cxn ang="0">
                    <a:pos x="95" y="97"/>
                  </a:cxn>
                  <a:cxn ang="0">
                    <a:pos x="56" y="7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5" h="97">
                    <a:moveTo>
                      <a:pt x="0" y="0"/>
                    </a:moveTo>
                    <a:lnTo>
                      <a:pt x="76" y="96"/>
                    </a:lnTo>
                    <a:lnTo>
                      <a:pt x="95" y="97"/>
                    </a:lnTo>
                    <a:lnTo>
                      <a:pt x="56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143" name="Freeform 591"/>
              <p:cNvSpPr>
                <a:spLocks/>
              </p:cNvSpPr>
              <p:nvPr/>
            </p:nvSpPr>
            <p:spPr bwMode="auto">
              <a:xfrm>
                <a:off x="1348" y="3276"/>
                <a:ext cx="78" cy="3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371"/>
                  </a:cxn>
                  <a:cxn ang="0">
                    <a:pos x="78" y="371"/>
                  </a:cxn>
                  <a:cxn ang="0">
                    <a:pos x="31" y="1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8" h="371">
                    <a:moveTo>
                      <a:pt x="0" y="0"/>
                    </a:moveTo>
                    <a:lnTo>
                      <a:pt x="52" y="371"/>
                    </a:lnTo>
                    <a:lnTo>
                      <a:pt x="78" y="371"/>
                    </a:lnTo>
                    <a:lnTo>
                      <a:pt x="31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144" name="Freeform 592"/>
              <p:cNvSpPr>
                <a:spLocks/>
              </p:cNvSpPr>
              <p:nvPr/>
            </p:nvSpPr>
            <p:spPr bwMode="auto">
              <a:xfrm>
                <a:off x="1092" y="3181"/>
                <a:ext cx="163" cy="430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9" y="31"/>
                  </a:cxn>
                  <a:cxn ang="0">
                    <a:pos x="0" y="430"/>
                  </a:cxn>
                  <a:cxn ang="0">
                    <a:pos x="27" y="428"/>
                  </a:cxn>
                  <a:cxn ang="0">
                    <a:pos x="43" y="45"/>
                  </a:cxn>
                  <a:cxn ang="0">
                    <a:pos x="163" y="48"/>
                  </a:cxn>
                  <a:cxn ang="0">
                    <a:pos x="79" y="0"/>
                  </a:cxn>
                  <a:cxn ang="0">
                    <a:pos x="79" y="0"/>
                  </a:cxn>
                </a:cxnLst>
                <a:rect l="0" t="0" r="r" b="b"/>
                <a:pathLst>
                  <a:path w="163" h="430">
                    <a:moveTo>
                      <a:pt x="79" y="0"/>
                    </a:moveTo>
                    <a:lnTo>
                      <a:pt x="9" y="31"/>
                    </a:lnTo>
                    <a:lnTo>
                      <a:pt x="0" y="430"/>
                    </a:lnTo>
                    <a:lnTo>
                      <a:pt x="27" y="428"/>
                    </a:lnTo>
                    <a:lnTo>
                      <a:pt x="43" y="45"/>
                    </a:lnTo>
                    <a:lnTo>
                      <a:pt x="163" y="48"/>
                    </a:lnTo>
                    <a:lnTo>
                      <a:pt x="79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145" name="Freeform 593"/>
              <p:cNvSpPr>
                <a:spLocks/>
              </p:cNvSpPr>
              <p:nvPr/>
            </p:nvSpPr>
            <p:spPr bwMode="auto">
              <a:xfrm>
                <a:off x="1611" y="2406"/>
                <a:ext cx="539" cy="512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311" y="0"/>
                  </a:cxn>
                  <a:cxn ang="0">
                    <a:pos x="471" y="93"/>
                  </a:cxn>
                  <a:cxn ang="0">
                    <a:pos x="511" y="307"/>
                  </a:cxn>
                  <a:cxn ang="0">
                    <a:pos x="539" y="506"/>
                  </a:cxn>
                  <a:cxn ang="0">
                    <a:pos x="518" y="512"/>
                  </a:cxn>
                  <a:cxn ang="0">
                    <a:pos x="487" y="270"/>
                  </a:cxn>
                  <a:cxn ang="0">
                    <a:pos x="449" y="106"/>
                  </a:cxn>
                  <a:cxn ang="0">
                    <a:pos x="309" y="21"/>
                  </a:cxn>
                  <a:cxn ang="0">
                    <a:pos x="28" y="122"/>
                  </a:cxn>
                  <a:cxn ang="0">
                    <a:pos x="0" y="112"/>
                  </a:cxn>
                  <a:cxn ang="0">
                    <a:pos x="0" y="112"/>
                  </a:cxn>
                </a:cxnLst>
                <a:rect l="0" t="0" r="r" b="b"/>
                <a:pathLst>
                  <a:path w="539" h="512">
                    <a:moveTo>
                      <a:pt x="0" y="112"/>
                    </a:moveTo>
                    <a:lnTo>
                      <a:pt x="311" y="0"/>
                    </a:lnTo>
                    <a:lnTo>
                      <a:pt x="471" y="93"/>
                    </a:lnTo>
                    <a:lnTo>
                      <a:pt x="511" y="307"/>
                    </a:lnTo>
                    <a:lnTo>
                      <a:pt x="539" y="506"/>
                    </a:lnTo>
                    <a:lnTo>
                      <a:pt x="518" y="512"/>
                    </a:lnTo>
                    <a:lnTo>
                      <a:pt x="487" y="270"/>
                    </a:lnTo>
                    <a:lnTo>
                      <a:pt x="449" y="106"/>
                    </a:lnTo>
                    <a:lnTo>
                      <a:pt x="309" y="21"/>
                    </a:lnTo>
                    <a:lnTo>
                      <a:pt x="28" y="122"/>
                    </a:lnTo>
                    <a:lnTo>
                      <a:pt x="0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146" name="Freeform 594"/>
              <p:cNvSpPr>
                <a:spLocks/>
              </p:cNvSpPr>
              <p:nvPr/>
            </p:nvSpPr>
            <p:spPr bwMode="auto">
              <a:xfrm>
                <a:off x="1611" y="2494"/>
                <a:ext cx="469" cy="495"/>
              </a:xfrm>
              <a:custGeom>
                <a:avLst/>
                <a:gdLst/>
                <a:ahLst/>
                <a:cxnLst>
                  <a:cxn ang="0">
                    <a:pos x="16" y="22"/>
                  </a:cxn>
                  <a:cxn ang="0">
                    <a:pos x="251" y="111"/>
                  </a:cxn>
                  <a:cxn ang="0">
                    <a:pos x="457" y="0"/>
                  </a:cxn>
                  <a:cxn ang="0">
                    <a:pos x="469" y="15"/>
                  </a:cxn>
                  <a:cxn ang="0">
                    <a:pos x="263" y="130"/>
                  </a:cxn>
                  <a:cxn ang="0">
                    <a:pos x="306" y="371"/>
                  </a:cxn>
                  <a:cxn ang="0">
                    <a:pos x="333" y="495"/>
                  </a:cxn>
                  <a:cxn ang="0">
                    <a:pos x="303" y="491"/>
                  </a:cxn>
                  <a:cxn ang="0">
                    <a:pos x="266" y="244"/>
                  </a:cxn>
                  <a:cxn ang="0">
                    <a:pos x="237" y="124"/>
                  </a:cxn>
                  <a:cxn ang="0">
                    <a:pos x="3" y="46"/>
                  </a:cxn>
                  <a:cxn ang="0">
                    <a:pos x="0" y="24"/>
                  </a:cxn>
                  <a:cxn ang="0">
                    <a:pos x="16" y="22"/>
                  </a:cxn>
                  <a:cxn ang="0">
                    <a:pos x="16" y="22"/>
                  </a:cxn>
                </a:cxnLst>
                <a:rect l="0" t="0" r="r" b="b"/>
                <a:pathLst>
                  <a:path w="469" h="495">
                    <a:moveTo>
                      <a:pt x="16" y="22"/>
                    </a:moveTo>
                    <a:lnTo>
                      <a:pt x="251" y="111"/>
                    </a:lnTo>
                    <a:lnTo>
                      <a:pt x="457" y="0"/>
                    </a:lnTo>
                    <a:lnTo>
                      <a:pt x="469" y="15"/>
                    </a:lnTo>
                    <a:lnTo>
                      <a:pt x="263" y="130"/>
                    </a:lnTo>
                    <a:lnTo>
                      <a:pt x="306" y="371"/>
                    </a:lnTo>
                    <a:lnTo>
                      <a:pt x="333" y="495"/>
                    </a:lnTo>
                    <a:lnTo>
                      <a:pt x="303" y="491"/>
                    </a:lnTo>
                    <a:lnTo>
                      <a:pt x="266" y="244"/>
                    </a:lnTo>
                    <a:lnTo>
                      <a:pt x="237" y="124"/>
                    </a:lnTo>
                    <a:lnTo>
                      <a:pt x="3" y="46"/>
                    </a:lnTo>
                    <a:lnTo>
                      <a:pt x="0" y="24"/>
                    </a:lnTo>
                    <a:lnTo>
                      <a:pt x="16" y="22"/>
                    </a:lnTo>
                    <a:lnTo>
                      <a:pt x="16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147" name="Freeform 595"/>
              <p:cNvSpPr>
                <a:spLocks/>
              </p:cNvSpPr>
              <p:nvPr/>
            </p:nvSpPr>
            <p:spPr bwMode="auto">
              <a:xfrm>
                <a:off x="1611" y="2521"/>
                <a:ext cx="539" cy="471"/>
              </a:xfrm>
              <a:custGeom>
                <a:avLst/>
                <a:gdLst/>
                <a:ahLst/>
                <a:cxnLst>
                  <a:cxn ang="0">
                    <a:pos x="539" y="391"/>
                  </a:cxn>
                  <a:cxn ang="0">
                    <a:pos x="330" y="471"/>
                  </a:cxn>
                  <a:cxn ang="0">
                    <a:pos x="309" y="468"/>
                  </a:cxn>
                  <a:cxn ang="0">
                    <a:pos x="59" y="380"/>
                  </a:cxn>
                  <a:cxn ang="0">
                    <a:pos x="19" y="171"/>
                  </a:cxn>
                  <a:cxn ang="0">
                    <a:pos x="0" y="0"/>
                  </a:cxn>
                  <a:cxn ang="0">
                    <a:pos x="19" y="1"/>
                  </a:cxn>
                  <a:cxn ang="0">
                    <a:pos x="31" y="134"/>
                  </a:cxn>
                  <a:cxn ang="0">
                    <a:pos x="74" y="360"/>
                  </a:cxn>
                  <a:cxn ang="0">
                    <a:pos x="259" y="433"/>
                  </a:cxn>
                  <a:cxn ang="0">
                    <a:pos x="322" y="449"/>
                  </a:cxn>
                  <a:cxn ang="0">
                    <a:pos x="407" y="418"/>
                  </a:cxn>
                  <a:cxn ang="0">
                    <a:pos x="530" y="372"/>
                  </a:cxn>
                  <a:cxn ang="0">
                    <a:pos x="539" y="391"/>
                  </a:cxn>
                  <a:cxn ang="0">
                    <a:pos x="539" y="391"/>
                  </a:cxn>
                </a:cxnLst>
                <a:rect l="0" t="0" r="r" b="b"/>
                <a:pathLst>
                  <a:path w="539" h="471">
                    <a:moveTo>
                      <a:pt x="539" y="391"/>
                    </a:moveTo>
                    <a:lnTo>
                      <a:pt x="330" y="471"/>
                    </a:lnTo>
                    <a:lnTo>
                      <a:pt x="309" y="468"/>
                    </a:lnTo>
                    <a:lnTo>
                      <a:pt x="59" y="380"/>
                    </a:lnTo>
                    <a:lnTo>
                      <a:pt x="19" y="171"/>
                    </a:lnTo>
                    <a:lnTo>
                      <a:pt x="0" y="0"/>
                    </a:lnTo>
                    <a:lnTo>
                      <a:pt x="19" y="1"/>
                    </a:lnTo>
                    <a:lnTo>
                      <a:pt x="31" y="134"/>
                    </a:lnTo>
                    <a:lnTo>
                      <a:pt x="74" y="360"/>
                    </a:lnTo>
                    <a:lnTo>
                      <a:pt x="259" y="433"/>
                    </a:lnTo>
                    <a:lnTo>
                      <a:pt x="322" y="449"/>
                    </a:lnTo>
                    <a:lnTo>
                      <a:pt x="407" y="418"/>
                    </a:lnTo>
                    <a:lnTo>
                      <a:pt x="530" y="372"/>
                    </a:lnTo>
                    <a:lnTo>
                      <a:pt x="539" y="391"/>
                    </a:lnTo>
                    <a:lnTo>
                      <a:pt x="539" y="3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148" name="Freeform 596"/>
              <p:cNvSpPr>
                <a:spLocks/>
              </p:cNvSpPr>
              <p:nvPr/>
            </p:nvSpPr>
            <p:spPr bwMode="auto">
              <a:xfrm>
                <a:off x="1651" y="2766"/>
                <a:ext cx="261" cy="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7" y="87"/>
                  </a:cxn>
                  <a:cxn ang="0">
                    <a:pos x="261" y="111"/>
                  </a:cxn>
                  <a:cxn ang="0">
                    <a:pos x="12" y="3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1" h="111">
                    <a:moveTo>
                      <a:pt x="0" y="0"/>
                    </a:moveTo>
                    <a:lnTo>
                      <a:pt x="257" y="87"/>
                    </a:lnTo>
                    <a:lnTo>
                      <a:pt x="261" y="111"/>
                    </a:lnTo>
                    <a:lnTo>
                      <a:pt x="12" y="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149" name="Freeform 597"/>
              <p:cNvSpPr>
                <a:spLocks/>
              </p:cNvSpPr>
              <p:nvPr/>
            </p:nvSpPr>
            <p:spPr bwMode="auto">
              <a:xfrm>
                <a:off x="1700" y="2834"/>
                <a:ext cx="78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22"/>
                  </a:cxn>
                  <a:cxn ang="0">
                    <a:pos x="78" y="46"/>
                  </a:cxn>
                  <a:cxn ang="0">
                    <a:pos x="0" y="2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8" h="46">
                    <a:moveTo>
                      <a:pt x="0" y="0"/>
                    </a:moveTo>
                    <a:lnTo>
                      <a:pt x="78" y="22"/>
                    </a:lnTo>
                    <a:lnTo>
                      <a:pt x="78" y="46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150" name="Freeform 598"/>
              <p:cNvSpPr>
                <a:spLocks/>
              </p:cNvSpPr>
              <p:nvPr/>
            </p:nvSpPr>
            <p:spPr bwMode="auto">
              <a:xfrm>
                <a:off x="1809" y="2870"/>
                <a:ext cx="31" cy="31"/>
              </a:xfrm>
              <a:custGeom>
                <a:avLst/>
                <a:gdLst/>
                <a:ahLst/>
                <a:cxnLst>
                  <a:cxn ang="0">
                    <a:pos x="15" y="31"/>
                  </a:cxn>
                  <a:cxn ang="0">
                    <a:pos x="26" y="26"/>
                  </a:cxn>
                  <a:cxn ang="0">
                    <a:pos x="31" y="17"/>
                  </a:cxn>
                  <a:cxn ang="0">
                    <a:pos x="26" y="4"/>
                  </a:cxn>
                  <a:cxn ang="0">
                    <a:pos x="15" y="0"/>
                  </a:cxn>
                  <a:cxn ang="0">
                    <a:pos x="4" y="4"/>
                  </a:cxn>
                  <a:cxn ang="0">
                    <a:pos x="0" y="17"/>
                  </a:cxn>
                  <a:cxn ang="0">
                    <a:pos x="4" y="26"/>
                  </a:cxn>
                  <a:cxn ang="0">
                    <a:pos x="15" y="31"/>
                  </a:cxn>
                  <a:cxn ang="0">
                    <a:pos x="15" y="31"/>
                  </a:cxn>
                </a:cxnLst>
                <a:rect l="0" t="0" r="r" b="b"/>
                <a:pathLst>
                  <a:path w="31" h="31">
                    <a:moveTo>
                      <a:pt x="15" y="31"/>
                    </a:moveTo>
                    <a:lnTo>
                      <a:pt x="26" y="26"/>
                    </a:lnTo>
                    <a:lnTo>
                      <a:pt x="31" y="17"/>
                    </a:lnTo>
                    <a:lnTo>
                      <a:pt x="26" y="4"/>
                    </a:lnTo>
                    <a:lnTo>
                      <a:pt x="15" y="0"/>
                    </a:lnTo>
                    <a:lnTo>
                      <a:pt x="4" y="4"/>
                    </a:lnTo>
                    <a:lnTo>
                      <a:pt x="0" y="17"/>
                    </a:lnTo>
                    <a:lnTo>
                      <a:pt x="4" y="26"/>
                    </a:lnTo>
                    <a:lnTo>
                      <a:pt x="15" y="31"/>
                    </a:lnTo>
                    <a:lnTo>
                      <a:pt x="15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151" name="Freeform 599"/>
              <p:cNvSpPr>
                <a:spLocks/>
              </p:cNvSpPr>
              <p:nvPr/>
            </p:nvSpPr>
            <p:spPr bwMode="auto">
              <a:xfrm>
                <a:off x="1654" y="2580"/>
                <a:ext cx="198" cy="2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" y="165"/>
                  </a:cxn>
                  <a:cxn ang="0">
                    <a:pos x="198" y="223"/>
                  </a:cxn>
                  <a:cxn ang="0">
                    <a:pos x="186" y="196"/>
                  </a:cxn>
                  <a:cxn ang="0">
                    <a:pos x="50" y="151"/>
                  </a:cxn>
                  <a:cxn ang="0">
                    <a:pos x="22" y="7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98" h="223">
                    <a:moveTo>
                      <a:pt x="0" y="0"/>
                    </a:moveTo>
                    <a:lnTo>
                      <a:pt x="26" y="165"/>
                    </a:lnTo>
                    <a:lnTo>
                      <a:pt x="198" y="223"/>
                    </a:lnTo>
                    <a:lnTo>
                      <a:pt x="186" y="196"/>
                    </a:lnTo>
                    <a:lnTo>
                      <a:pt x="50" y="151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152" name="Freeform 600"/>
              <p:cNvSpPr>
                <a:spLocks/>
              </p:cNvSpPr>
              <p:nvPr/>
            </p:nvSpPr>
            <p:spPr bwMode="auto">
              <a:xfrm>
                <a:off x="1654" y="2574"/>
                <a:ext cx="198" cy="2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5" y="52"/>
                  </a:cxn>
                  <a:cxn ang="0">
                    <a:pos x="198" y="229"/>
                  </a:cxn>
                  <a:cxn ang="0">
                    <a:pos x="167" y="198"/>
                  </a:cxn>
                  <a:cxn ang="0">
                    <a:pos x="146" y="62"/>
                  </a:cxn>
                  <a:cxn ang="0">
                    <a:pos x="3" y="2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98" h="229">
                    <a:moveTo>
                      <a:pt x="0" y="0"/>
                    </a:moveTo>
                    <a:lnTo>
                      <a:pt x="165" y="52"/>
                    </a:lnTo>
                    <a:lnTo>
                      <a:pt x="198" y="229"/>
                    </a:lnTo>
                    <a:lnTo>
                      <a:pt x="167" y="198"/>
                    </a:lnTo>
                    <a:lnTo>
                      <a:pt x="146" y="62"/>
                    </a:lnTo>
                    <a:lnTo>
                      <a:pt x="3" y="2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153" name="Freeform 601"/>
              <p:cNvSpPr>
                <a:spLocks/>
              </p:cNvSpPr>
              <p:nvPr/>
            </p:nvSpPr>
            <p:spPr bwMode="auto">
              <a:xfrm>
                <a:off x="1910" y="2843"/>
                <a:ext cx="339" cy="216"/>
              </a:xfrm>
              <a:custGeom>
                <a:avLst/>
                <a:gdLst/>
                <a:ahLst/>
                <a:cxnLst>
                  <a:cxn ang="0">
                    <a:pos x="223" y="0"/>
                  </a:cxn>
                  <a:cxn ang="0">
                    <a:pos x="339" y="77"/>
                  </a:cxn>
                  <a:cxn ang="0">
                    <a:pos x="7" y="216"/>
                  </a:cxn>
                  <a:cxn ang="0">
                    <a:pos x="0" y="189"/>
                  </a:cxn>
                  <a:cxn ang="0">
                    <a:pos x="290" y="77"/>
                  </a:cxn>
                  <a:cxn ang="0">
                    <a:pos x="234" y="37"/>
                  </a:cxn>
                  <a:cxn ang="0">
                    <a:pos x="223" y="0"/>
                  </a:cxn>
                  <a:cxn ang="0">
                    <a:pos x="223" y="0"/>
                  </a:cxn>
                </a:cxnLst>
                <a:rect l="0" t="0" r="r" b="b"/>
                <a:pathLst>
                  <a:path w="339" h="216">
                    <a:moveTo>
                      <a:pt x="223" y="0"/>
                    </a:moveTo>
                    <a:lnTo>
                      <a:pt x="339" y="77"/>
                    </a:lnTo>
                    <a:lnTo>
                      <a:pt x="7" y="216"/>
                    </a:lnTo>
                    <a:lnTo>
                      <a:pt x="0" y="189"/>
                    </a:lnTo>
                    <a:lnTo>
                      <a:pt x="290" y="77"/>
                    </a:lnTo>
                    <a:lnTo>
                      <a:pt x="234" y="37"/>
                    </a:lnTo>
                    <a:lnTo>
                      <a:pt x="223" y="0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154" name="Freeform 602"/>
              <p:cNvSpPr>
                <a:spLocks/>
              </p:cNvSpPr>
              <p:nvPr/>
            </p:nvSpPr>
            <p:spPr bwMode="auto">
              <a:xfrm>
                <a:off x="1552" y="2973"/>
                <a:ext cx="372" cy="189"/>
              </a:xfrm>
              <a:custGeom>
                <a:avLst/>
                <a:gdLst/>
                <a:ahLst/>
                <a:cxnLst>
                  <a:cxn ang="0">
                    <a:pos x="372" y="7"/>
                  </a:cxn>
                  <a:cxn ang="0">
                    <a:pos x="248" y="189"/>
                  </a:cxn>
                  <a:cxn ang="0">
                    <a:pos x="107" y="151"/>
                  </a:cxn>
                  <a:cxn ang="0">
                    <a:pos x="0" y="86"/>
                  </a:cxn>
                  <a:cxn ang="0">
                    <a:pos x="31" y="47"/>
                  </a:cxn>
                  <a:cxn ang="0">
                    <a:pos x="62" y="55"/>
                  </a:cxn>
                  <a:cxn ang="0">
                    <a:pos x="37" y="81"/>
                  </a:cxn>
                  <a:cxn ang="0">
                    <a:pos x="118" y="131"/>
                  </a:cxn>
                  <a:cxn ang="0">
                    <a:pos x="236" y="162"/>
                  </a:cxn>
                  <a:cxn ang="0">
                    <a:pos x="343" y="0"/>
                  </a:cxn>
                  <a:cxn ang="0">
                    <a:pos x="372" y="7"/>
                  </a:cxn>
                  <a:cxn ang="0">
                    <a:pos x="372" y="7"/>
                  </a:cxn>
                </a:cxnLst>
                <a:rect l="0" t="0" r="r" b="b"/>
                <a:pathLst>
                  <a:path w="372" h="189">
                    <a:moveTo>
                      <a:pt x="372" y="7"/>
                    </a:moveTo>
                    <a:lnTo>
                      <a:pt x="248" y="189"/>
                    </a:lnTo>
                    <a:lnTo>
                      <a:pt x="107" y="151"/>
                    </a:lnTo>
                    <a:lnTo>
                      <a:pt x="0" y="86"/>
                    </a:lnTo>
                    <a:lnTo>
                      <a:pt x="31" y="47"/>
                    </a:lnTo>
                    <a:lnTo>
                      <a:pt x="62" y="55"/>
                    </a:lnTo>
                    <a:lnTo>
                      <a:pt x="37" y="81"/>
                    </a:lnTo>
                    <a:lnTo>
                      <a:pt x="118" y="131"/>
                    </a:lnTo>
                    <a:lnTo>
                      <a:pt x="236" y="162"/>
                    </a:lnTo>
                    <a:lnTo>
                      <a:pt x="343" y="0"/>
                    </a:lnTo>
                    <a:lnTo>
                      <a:pt x="372" y="7"/>
                    </a:lnTo>
                    <a:lnTo>
                      <a:pt x="37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155" name="Freeform 603"/>
              <p:cNvSpPr>
                <a:spLocks/>
              </p:cNvSpPr>
              <p:nvPr/>
            </p:nvSpPr>
            <p:spPr bwMode="auto">
              <a:xfrm>
                <a:off x="1616" y="2889"/>
                <a:ext cx="81" cy="77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0" y="62"/>
                  </a:cxn>
                  <a:cxn ang="0">
                    <a:pos x="19" y="77"/>
                  </a:cxn>
                  <a:cxn ang="0">
                    <a:pos x="81" y="10"/>
                  </a:cxn>
                  <a:cxn ang="0">
                    <a:pos x="57" y="0"/>
                  </a:cxn>
                  <a:cxn ang="0">
                    <a:pos x="57" y="0"/>
                  </a:cxn>
                </a:cxnLst>
                <a:rect l="0" t="0" r="r" b="b"/>
                <a:pathLst>
                  <a:path w="81" h="77">
                    <a:moveTo>
                      <a:pt x="57" y="0"/>
                    </a:moveTo>
                    <a:lnTo>
                      <a:pt x="0" y="62"/>
                    </a:lnTo>
                    <a:lnTo>
                      <a:pt x="19" y="77"/>
                    </a:lnTo>
                    <a:lnTo>
                      <a:pt x="81" y="10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156" name="Freeform 604"/>
              <p:cNvSpPr>
                <a:spLocks/>
              </p:cNvSpPr>
              <p:nvPr/>
            </p:nvSpPr>
            <p:spPr bwMode="auto">
              <a:xfrm>
                <a:off x="1783" y="2973"/>
                <a:ext cx="153" cy="201"/>
              </a:xfrm>
              <a:custGeom>
                <a:avLst/>
                <a:gdLst/>
                <a:ahLst/>
                <a:cxnLst>
                  <a:cxn ang="0">
                    <a:pos x="153" y="74"/>
                  </a:cxn>
                  <a:cxn ang="0">
                    <a:pos x="56" y="201"/>
                  </a:cxn>
                  <a:cxn ang="0">
                    <a:pos x="0" y="183"/>
                  </a:cxn>
                  <a:cxn ang="0">
                    <a:pos x="17" y="167"/>
                  </a:cxn>
                  <a:cxn ang="0">
                    <a:pos x="48" y="170"/>
                  </a:cxn>
                  <a:cxn ang="0">
                    <a:pos x="125" y="71"/>
                  </a:cxn>
                  <a:cxn ang="0">
                    <a:pos x="115" y="0"/>
                  </a:cxn>
                  <a:cxn ang="0">
                    <a:pos x="141" y="0"/>
                  </a:cxn>
                  <a:cxn ang="0">
                    <a:pos x="153" y="74"/>
                  </a:cxn>
                  <a:cxn ang="0">
                    <a:pos x="153" y="74"/>
                  </a:cxn>
                </a:cxnLst>
                <a:rect l="0" t="0" r="r" b="b"/>
                <a:pathLst>
                  <a:path w="153" h="201">
                    <a:moveTo>
                      <a:pt x="153" y="74"/>
                    </a:moveTo>
                    <a:lnTo>
                      <a:pt x="56" y="201"/>
                    </a:lnTo>
                    <a:lnTo>
                      <a:pt x="0" y="183"/>
                    </a:lnTo>
                    <a:lnTo>
                      <a:pt x="17" y="167"/>
                    </a:lnTo>
                    <a:lnTo>
                      <a:pt x="48" y="170"/>
                    </a:lnTo>
                    <a:lnTo>
                      <a:pt x="125" y="71"/>
                    </a:lnTo>
                    <a:lnTo>
                      <a:pt x="115" y="0"/>
                    </a:lnTo>
                    <a:lnTo>
                      <a:pt x="141" y="0"/>
                    </a:lnTo>
                    <a:lnTo>
                      <a:pt x="153" y="74"/>
                    </a:lnTo>
                    <a:lnTo>
                      <a:pt x="153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157" name="Freeform 605"/>
              <p:cNvSpPr>
                <a:spLocks/>
              </p:cNvSpPr>
              <p:nvPr/>
            </p:nvSpPr>
            <p:spPr bwMode="auto">
              <a:xfrm>
                <a:off x="1685" y="3125"/>
                <a:ext cx="58" cy="3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188"/>
                  </a:cxn>
                  <a:cxn ang="0">
                    <a:pos x="36" y="333"/>
                  </a:cxn>
                  <a:cxn ang="0">
                    <a:pos x="58" y="333"/>
                  </a:cxn>
                  <a:cxn ang="0">
                    <a:pos x="36" y="149"/>
                  </a:cxn>
                  <a:cxn ang="0">
                    <a:pos x="27" y="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8" h="333">
                    <a:moveTo>
                      <a:pt x="0" y="0"/>
                    </a:moveTo>
                    <a:lnTo>
                      <a:pt x="16" y="188"/>
                    </a:lnTo>
                    <a:lnTo>
                      <a:pt x="36" y="333"/>
                    </a:lnTo>
                    <a:lnTo>
                      <a:pt x="58" y="333"/>
                    </a:lnTo>
                    <a:lnTo>
                      <a:pt x="36" y="149"/>
                    </a:lnTo>
                    <a:lnTo>
                      <a:pt x="27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158" name="Freeform 606"/>
              <p:cNvSpPr>
                <a:spLocks/>
              </p:cNvSpPr>
              <p:nvPr/>
            </p:nvSpPr>
            <p:spPr bwMode="auto">
              <a:xfrm>
                <a:off x="1743" y="3143"/>
                <a:ext cx="59" cy="3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129"/>
                  </a:cxn>
                  <a:cxn ang="0">
                    <a:pos x="40" y="318"/>
                  </a:cxn>
                  <a:cxn ang="0">
                    <a:pos x="59" y="315"/>
                  </a:cxn>
                  <a:cxn ang="0">
                    <a:pos x="43" y="164"/>
                  </a:cxn>
                  <a:cxn ang="0">
                    <a:pos x="26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9" h="318">
                    <a:moveTo>
                      <a:pt x="0" y="0"/>
                    </a:moveTo>
                    <a:lnTo>
                      <a:pt x="9" y="129"/>
                    </a:lnTo>
                    <a:lnTo>
                      <a:pt x="40" y="318"/>
                    </a:lnTo>
                    <a:lnTo>
                      <a:pt x="59" y="315"/>
                    </a:lnTo>
                    <a:lnTo>
                      <a:pt x="43" y="164"/>
                    </a:lnTo>
                    <a:lnTo>
                      <a:pt x="26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159" name="Freeform 607"/>
              <p:cNvSpPr>
                <a:spLocks/>
              </p:cNvSpPr>
              <p:nvPr/>
            </p:nvSpPr>
            <p:spPr bwMode="auto">
              <a:xfrm>
                <a:off x="1910" y="3039"/>
                <a:ext cx="62" cy="402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23" y="212"/>
                  </a:cxn>
                  <a:cxn ang="0">
                    <a:pos x="41" y="402"/>
                  </a:cxn>
                  <a:cxn ang="0">
                    <a:pos x="62" y="402"/>
                  </a:cxn>
                  <a:cxn ang="0">
                    <a:pos x="41" y="159"/>
                  </a:cxn>
                  <a:cxn ang="0">
                    <a:pos x="16" y="0"/>
                  </a:cxn>
                  <a:cxn ang="0">
                    <a:pos x="0" y="17"/>
                  </a:cxn>
                  <a:cxn ang="0">
                    <a:pos x="0" y="17"/>
                  </a:cxn>
                </a:cxnLst>
                <a:rect l="0" t="0" r="r" b="b"/>
                <a:pathLst>
                  <a:path w="62" h="402">
                    <a:moveTo>
                      <a:pt x="0" y="17"/>
                    </a:moveTo>
                    <a:lnTo>
                      <a:pt x="23" y="212"/>
                    </a:lnTo>
                    <a:lnTo>
                      <a:pt x="41" y="402"/>
                    </a:lnTo>
                    <a:lnTo>
                      <a:pt x="62" y="402"/>
                    </a:lnTo>
                    <a:lnTo>
                      <a:pt x="41" y="159"/>
                    </a:lnTo>
                    <a:lnTo>
                      <a:pt x="16" y="0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160" name="Freeform 608"/>
              <p:cNvSpPr>
                <a:spLocks/>
              </p:cNvSpPr>
              <p:nvPr/>
            </p:nvSpPr>
            <p:spPr bwMode="auto">
              <a:xfrm>
                <a:off x="1966" y="3020"/>
                <a:ext cx="66" cy="411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8" y="254"/>
                  </a:cxn>
                  <a:cxn ang="0">
                    <a:pos x="41" y="411"/>
                  </a:cxn>
                  <a:cxn ang="0">
                    <a:pos x="66" y="411"/>
                  </a:cxn>
                  <a:cxn ang="0">
                    <a:pos x="40" y="192"/>
                  </a:cxn>
                  <a:cxn ang="0">
                    <a:pos x="18" y="0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66" h="411">
                    <a:moveTo>
                      <a:pt x="0" y="12"/>
                    </a:moveTo>
                    <a:lnTo>
                      <a:pt x="28" y="254"/>
                    </a:lnTo>
                    <a:lnTo>
                      <a:pt x="41" y="411"/>
                    </a:lnTo>
                    <a:lnTo>
                      <a:pt x="66" y="411"/>
                    </a:lnTo>
                    <a:lnTo>
                      <a:pt x="40" y="192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161" name="Freeform 609"/>
              <p:cNvSpPr>
                <a:spLocks/>
              </p:cNvSpPr>
              <p:nvPr/>
            </p:nvSpPr>
            <p:spPr bwMode="auto">
              <a:xfrm>
                <a:off x="2160" y="2932"/>
                <a:ext cx="59" cy="474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47" y="246"/>
                  </a:cxn>
                  <a:cxn ang="0">
                    <a:pos x="59" y="474"/>
                  </a:cxn>
                  <a:cxn ang="0">
                    <a:pos x="38" y="474"/>
                  </a:cxn>
                  <a:cxn ang="0">
                    <a:pos x="24" y="236"/>
                  </a:cxn>
                  <a:cxn ang="0">
                    <a:pos x="0" y="13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59" h="474">
                    <a:moveTo>
                      <a:pt x="21" y="0"/>
                    </a:moveTo>
                    <a:lnTo>
                      <a:pt x="47" y="246"/>
                    </a:lnTo>
                    <a:lnTo>
                      <a:pt x="59" y="474"/>
                    </a:lnTo>
                    <a:lnTo>
                      <a:pt x="38" y="474"/>
                    </a:lnTo>
                    <a:lnTo>
                      <a:pt x="24" y="236"/>
                    </a:lnTo>
                    <a:lnTo>
                      <a:pt x="0" y="13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162" name="Freeform 610"/>
              <p:cNvSpPr>
                <a:spLocks/>
              </p:cNvSpPr>
              <p:nvPr/>
            </p:nvSpPr>
            <p:spPr bwMode="auto">
              <a:xfrm>
                <a:off x="2222" y="2918"/>
                <a:ext cx="59" cy="49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2" y="191"/>
                  </a:cxn>
                  <a:cxn ang="0">
                    <a:pos x="34" y="490"/>
                  </a:cxn>
                  <a:cxn ang="0">
                    <a:pos x="59" y="488"/>
                  </a:cxn>
                  <a:cxn ang="0">
                    <a:pos x="34" y="186"/>
                  </a:cxn>
                  <a:cxn ang="0">
                    <a:pos x="24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490">
                    <a:moveTo>
                      <a:pt x="0" y="2"/>
                    </a:moveTo>
                    <a:lnTo>
                      <a:pt x="12" y="191"/>
                    </a:lnTo>
                    <a:lnTo>
                      <a:pt x="34" y="490"/>
                    </a:lnTo>
                    <a:lnTo>
                      <a:pt x="59" y="488"/>
                    </a:lnTo>
                    <a:lnTo>
                      <a:pt x="34" y="186"/>
                    </a:lnTo>
                    <a:lnTo>
                      <a:pt x="24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163" name="Freeform 611"/>
              <p:cNvSpPr>
                <a:spLocks/>
              </p:cNvSpPr>
              <p:nvPr/>
            </p:nvSpPr>
            <p:spPr bwMode="auto">
              <a:xfrm>
                <a:off x="1690" y="2930"/>
                <a:ext cx="156" cy="7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9"/>
                  </a:cxn>
                  <a:cxn ang="0">
                    <a:pos x="146" y="78"/>
                  </a:cxn>
                  <a:cxn ang="0">
                    <a:pos x="156" y="64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156" h="78">
                    <a:moveTo>
                      <a:pt x="10" y="0"/>
                    </a:moveTo>
                    <a:lnTo>
                      <a:pt x="0" y="19"/>
                    </a:lnTo>
                    <a:lnTo>
                      <a:pt x="146" y="78"/>
                    </a:lnTo>
                    <a:lnTo>
                      <a:pt x="156" y="64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164" name="Freeform 612"/>
              <p:cNvSpPr>
                <a:spLocks/>
              </p:cNvSpPr>
              <p:nvPr/>
            </p:nvSpPr>
            <p:spPr bwMode="auto">
              <a:xfrm>
                <a:off x="1690" y="2976"/>
                <a:ext cx="122" cy="7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9"/>
                  </a:cxn>
                  <a:cxn ang="0">
                    <a:pos x="110" y="71"/>
                  </a:cxn>
                  <a:cxn ang="0">
                    <a:pos x="122" y="52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122" h="71">
                    <a:moveTo>
                      <a:pt x="7" y="0"/>
                    </a:moveTo>
                    <a:lnTo>
                      <a:pt x="0" y="9"/>
                    </a:lnTo>
                    <a:lnTo>
                      <a:pt x="110" y="71"/>
                    </a:lnTo>
                    <a:lnTo>
                      <a:pt x="122" y="52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165" name="Freeform 613"/>
              <p:cNvSpPr>
                <a:spLocks/>
              </p:cNvSpPr>
              <p:nvPr/>
            </p:nvSpPr>
            <p:spPr bwMode="auto">
              <a:xfrm>
                <a:off x="1757" y="3051"/>
                <a:ext cx="31" cy="2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1" y="12"/>
                  </a:cxn>
                  <a:cxn ang="0">
                    <a:pos x="26" y="24"/>
                  </a:cxn>
                  <a:cxn ang="0">
                    <a:pos x="0" y="15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31" h="24">
                    <a:moveTo>
                      <a:pt x="5" y="0"/>
                    </a:moveTo>
                    <a:lnTo>
                      <a:pt x="31" y="12"/>
                    </a:lnTo>
                    <a:lnTo>
                      <a:pt x="26" y="24"/>
                    </a:lnTo>
                    <a:lnTo>
                      <a:pt x="0" y="1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24167" name="Freeform 615"/>
            <p:cNvSpPr>
              <a:spLocks/>
            </p:cNvSpPr>
            <p:nvPr/>
          </p:nvSpPr>
          <p:spPr bwMode="auto">
            <a:xfrm>
              <a:off x="1398588" y="3184525"/>
              <a:ext cx="2520950" cy="573088"/>
            </a:xfrm>
            <a:custGeom>
              <a:avLst/>
              <a:gdLst/>
              <a:ahLst/>
              <a:cxnLst>
                <a:cxn ang="0">
                  <a:pos x="0" y="305"/>
                </a:cxn>
                <a:cxn ang="0">
                  <a:pos x="331" y="302"/>
                </a:cxn>
                <a:cxn ang="0">
                  <a:pos x="1024" y="324"/>
                </a:cxn>
                <a:cxn ang="0">
                  <a:pos x="1588" y="361"/>
                </a:cxn>
                <a:cxn ang="0">
                  <a:pos x="1484" y="314"/>
                </a:cxn>
                <a:cxn ang="0">
                  <a:pos x="919" y="117"/>
                </a:cxn>
                <a:cxn ang="0">
                  <a:pos x="460" y="0"/>
                </a:cxn>
                <a:cxn ang="0">
                  <a:pos x="433" y="21"/>
                </a:cxn>
                <a:cxn ang="0">
                  <a:pos x="764" y="105"/>
                </a:cxn>
                <a:cxn ang="0">
                  <a:pos x="1091" y="209"/>
                </a:cxn>
                <a:cxn ang="0">
                  <a:pos x="1451" y="326"/>
                </a:cxn>
                <a:cxn ang="0">
                  <a:pos x="1005" y="292"/>
                </a:cxn>
                <a:cxn ang="0">
                  <a:pos x="495" y="275"/>
                </a:cxn>
                <a:cxn ang="0">
                  <a:pos x="39" y="275"/>
                </a:cxn>
                <a:cxn ang="0">
                  <a:pos x="0" y="305"/>
                </a:cxn>
                <a:cxn ang="0">
                  <a:pos x="0" y="305"/>
                </a:cxn>
              </a:cxnLst>
              <a:rect l="0" t="0" r="r" b="b"/>
              <a:pathLst>
                <a:path w="1588" h="361">
                  <a:moveTo>
                    <a:pt x="0" y="305"/>
                  </a:moveTo>
                  <a:lnTo>
                    <a:pt x="331" y="302"/>
                  </a:lnTo>
                  <a:lnTo>
                    <a:pt x="1024" y="324"/>
                  </a:lnTo>
                  <a:lnTo>
                    <a:pt x="1588" y="361"/>
                  </a:lnTo>
                  <a:lnTo>
                    <a:pt x="1484" y="314"/>
                  </a:lnTo>
                  <a:lnTo>
                    <a:pt x="919" y="117"/>
                  </a:lnTo>
                  <a:lnTo>
                    <a:pt x="460" y="0"/>
                  </a:lnTo>
                  <a:lnTo>
                    <a:pt x="433" y="21"/>
                  </a:lnTo>
                  <a:lnTo>
                    <a:pt x="764" y="105"/>
                  </a:lnTo>
                  <a:lnTo>
                    <a:pt x="1091" y="209"/>
                  </a:lnTo>
                  <a:lnTo>
                    <a:pt x="1451" y="326"/>
                  </a:lnTo>
                  <a:lnTo>
                    <a:pt x="1005" y="292"/>
                  </a:lnTo>
                  <a:lnTo>
                    <a:pt x="495" y="275"/>
                  </a:lnTo>
                  <a:lnTo>
                    <a:pt x="39" y="275"/>
                  </a:lnTo>
                  <a:lnTo>
                    <a:pt x="0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168" name="Freeform 616"/>
            <p:cNvSpPr>
              <a:spLocks/>
            </p:cNvSpPr>
            <p:nvPr/>
          </p:nvSpPr>
          <p:spPr bwMode="auto">
            <a:xfrm>
              <a:off x="1395413" y="3178175"/>
              <a:ext cx="758825" cy="490538"/>
            </a:xfrm>
            <a:custGeom>
              <a:avLst/>
              <a:gdLst/>
              <a:ahLst/>
              <a:cxnLst>
                <a:cxn ang="0">
                  <a:pos x="453" y="0"/>
                </a:cxn>
                <a:cxn ang="0">
                  <a:pos x="271" y="109"/>
                </a:cxn>
                <a:cxn ang="0">
                  <a:pos x="0" y="309"/>
                </a:cxn>
                <a:cxn ang="0">
                  <a:pos x="62" y="298"/>
                </a:cxn>
                <a:cxn ang="0">
                  <a:pos x="246" y="170"/>
                </a:cxn>
                <a:cxn ang="0">
                  <a:pos x="478" y="21"/>
                </a:cxn>
                <a:cxn ang="0">
                  <a:pos x="453" y="0"/>
                </a:cxn>
                <a:cxn ang="0">
                  <a:pos x="453" y="0"/>
                </a:cxn>
              </a:cxnLst>
              <a:rect l="0" t="0" r="r" b="b"/>
              <a:pathLst>
                <a:path w="478" h="309">
                  <a:moveTo>
                    <a:pt x="453" y="0"/>
                  </a:moveTo>
                  <a:lnTo>
                    <a:pt x="271" y="109"/>
                  </a:lnTo>
                  <a:lnTo>
                    <a:pt x="0" y="309"/>
                  </a:lnTo>
                  <a:lnTo>
                    <a:pt x="62" y="298"/>
                  </a:lnTo>
                  <a:lnTo>
                    <a:pt x="246" y="170"/>
                  </a:lnTo>
                  <a:lnTo>
                    <a:pt x="478" y="21"/>
                  </a:lnTo>
                  <a:lnTo>
                    <a:pt x="453" y="0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169" name="Freeform 617"/>
            <p:cNvSpPr>
              <a:spLocks/>
            </p:cNvSpPr>
            <p:nvPr/>
          </p:nvSpPr>
          <p:spPr bwMode="auto">
            <a:xfrm>
              <a:off x="1558925" y="3633788"/>
              <a:ext cx="889000" cy="193198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" y="313"/>
                </a:cxn>
                <a:cxn ang="0">
                  <a:pos x="0" y="665"/>
                </a:cxn>
                <a:cxn ang="0">
                  <a:pos x="14" y="1064"/>
                </a:cxn>
                <a:cxn ang="0">
                  <a:pos x="38" y="1217"/>
                </a:cxn>
                <a:cxn ang="0">
                  <a:pos x="459" y="1188"/>
                </a:cxn>
                <a:cxn ang="0">
                  <a:pos x="557" y="1182"/>
                </a:cxn>
                <a:cxn ang="0">
                  <a:pos x="560" y="1157"/>
                </a:cxn>
                <a:cxn ang="0">
                  <a:pos x="244" y="1176"/>
                </a:cxn>
                <a:cxn ang="0">
                  <a:pos x="72" y="1183"/>
                </a:cxn>
                <a:cxn ang="0">
                  <a:pos x="35" y="739"/>
                </a:cxn>
                <a:cxn ang="0">
                  <a:pos x="35" y="329"/>
                </a:cxn>
                <a:cxn ang="0">
                  <a:pos x="53" y="7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560" h="1217">
                  <a:moveTo>
                    <a:pt x="10" y="0"/>
                  </a:moveTo>
                  <a:lnTo>
                    <a:pt x="2" y="313"/>
                  </a:lnTo>
                  <a:lnTo>
                    <a:pt x="0" y="665"/>
                  </a:lnTo>
                  <a:lnTo>
                    <a:pt x="14" y="1064"/>
                  </a:lnTo>
                  <a:lnTo>
                    <a:pt x="38" y="1217"/>
                  </a:lnTo>
                  <a:lnTo>
                    <a:pt x="459" y="1188"/>
                  </a:lnTo>
                  <a:lnTo>
                    <a:pt x="557" y="1182"/>
                  </a:lnTo>
                  <a:lnTo>
                    <a:pt x="560" y="1157"/>
                  </a:lnTo>
                  <a:lnTo>
                    <a:pt x="244" y="1176"/>
                  </a:lnTo>
                  <a:lnTo>
                    <a:pt x="72" y="1183"/>
                  </a:lnTo>
                  <a:lnTo>
                    <a:pt x="35" y="739"/>
                  </a:lnTo>
                  <a:lnTo>
                    <a:pt x="35" y="329"/>
                  </a:lnTo>
                  <a:lnTo>
                    <a:pt x="53" y="7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170" name="Freeform 618"/>
            <p:cNvSpPr>
              <a:spLocks/>
            </p:cNvSpPr>
            <p:nvPr/>
          </p:nvSpPr>
          <p:spPr bwMode="auto">
            <a:xfrm>
              <a:off x="2562225" y="3719513"/>
              <a:ext cx="1169988" cy="1800225"/>
            </a:xfrm>
            <a:custGeom>
              <a:avLst/>
              <a:gdLst/>
              <a:ahLst/>
              <a:cxnLst>
                <a:cxn ang="0">
                  <a:pos x="701" y="5"/>
                </a:cxn>
                <a:cxn ang="0">
                  <a:pos x="704" y="484"/>
                </a:cxn>
                <a:cxn ang="0">
                  <a:pos x="735" y="1057"/>
                </a:cxn>
                <a:cxn ang="0">
                  <a:pos x="737" y="1079"/>
                </a:cxn>
                <a:cxn ang="0">
                  <a:pos x="374" y="1106"/>
                </a:cxn>
                <a:cxn ang="0">
                  <a:pos x="0" y="1134"/>
                </a:cxn>
                <a:cxn ang="0">
                  <a:pos x="6" y="1110"/>
                </a:cxn>
                <a:cxn ang="0">
                  <a:pos x="145" y="1096"/>
                </a:cxn>
                <a:cxn ang="0">
                  <a:pos x="415" y="1072"/>
                </a:cxn>
                <a:cxn ang="0">
                  <a:pos x="701" y="1053"/>
                </a:cxn>
                <a:cxn ang="0">
                  <a:pos x="679" y="472"/>
                </a:cxn>
                <a:cxn ang="0">
                  <a:pos x="670" y="77"/>
                </a:cxn>
                <a:cxn ang="0">
                  <a:pos x="667" y="0"/>
                </a:cxn>
                <a:cxn ang="0">
                  <a:pos x="701" y="5"/>
                </a:cxn>
                <a:cxn ang="0">
                  <a:pos x="701" y="5"/>
                </a:cxn>
              </a:cxnLst>
              <a:rect l="0" t="0" r="r" b="b"/>
              <a:pathLst>
                <a:path w="737" h="1134">
                  <a:moveTo>
                    <a:pt x="701" y="5"/>
                  </a:moveTo>
                  <a:lnTo>
                    <a:pt x="704" y="484"/>
                  </a:lnTo>
                  <a:lnTo>
                    <a:pt x="735" y="1057"/>
                  </a:lnTo>
                  <a:lnTo>
                    <a:pt x="737" y="1079"/>
                  </a:lnTo>
                  <a:lnTo>
                    <a:pt x="374" y="1106"/>
                  </a:lnTo>
                  <a:lnTo>
                    <a:pt x="0" y="1134"/>
                  </a:lnTo>
                  <a:lnTo>
                    <a:pt x="6" y="1110"/>
                  </a:lnTo>
                  <a:lnTo>
                    <a:pt x="145" y="1096"/>
                  </a:lnTo>
                  <a:lnTo>
                    <a:pt x="415" y="1072"/>
                  </a:lnTo>
                  <a:lnTo>
                    <a:pt x="701" y="1053"/>
                  </a:lnTo>
                  <a:lnTo>
                    <a:pt x="679" y="472"/>
                  </a:lnTo>
                  <a:lnTo>
                    <a:pt x="670" y="77"/>
                  </a:lnTo>
                  <a:lnTo>
                    <a:pt x="667" y="0"/>
                  </a:lnTo>
                  <a:lnTo>
                    <a:pt x="701" y="5"/>
                  </a:lnTo>
                  <a:lnTo>
                    <a:pt x="70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171" name="Freeform 619"/>
            <p:cNvSpPr>
              <a:spLocks/>
            </p:cNvSpPr>
            <p:nvPr/>
          </p:nvSpPr>
          <p:spPr bwMode="auto">
            <a:xfrm>
              <a:off x="2139950" y="3316288"/>
              <a:ext cx="44450" cy="2143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35"/>
                </a:cxn>
                <a:cxn ang="0">
                  <a:pos x="28" y="135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8" h="135">
                  <a:moveTo>
                    <a:pt x="0" y="0"/>
                  </a:moveTo>
                  <a:lnTo>
                    <a:pt x="3" y="135"/>
                  </a:lnTo>
                  <a:lnTo>
                    <a:pt x="28" y="135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172" name="Freeform 620"/>
            <p:cNvSpPr>
              <a:spLocks/>
            </p:cNvSpPr>
            <p:nvPr/>
          </p:nvSpPr>
          <p:spPr bwMode="auto">
            <a:xfrm>
              <a:off x="2055813" y="3405188"/>
              <a:ext cx="206375" cy="3016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30" y="2"/>
                </a:cxn>
                <a:cxn ang="0">
                  <a:pos x="130" y="19"/>
                </a:cxn>
                <a:cxn ang="0">
                  <a:pos x="0" y="17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30" h="19">
                  <a:moveTo>
                    <a:pt x="4" y="0"/>
                  </a:moveTo>
                  <a:lnTo>
                    <a:pt x="130" y="2"/>
                  </a:lnTo>
                  <a:lnTo>
                    <a:pt x="130" y="19"/>
                  </a:lnTo>
                  <a:lnTo>
                    <a:pt x="0" y="17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181" name="Freeform 629"/>
            <p:cNvSpPr>
              <a:spLocks/>
            </p:cNvSpPr>
            <p:nvPr/>
          </p:nvSpPr>
          <p:spPr bwMode="auto">
            <a:xfrm>
              <a:off x="2047875" y="3359150"/>
              <a:ext cx="231775" cy="187325"/>
            </a:xfrm>
            <a:custGeom>
              <a:avLst/>
              <a:gdLst/>
              <a:ahLst/>
              <a:cxnLst>
                <a:cxn ang="0">
                  <a:pos x="120" y="10"/>
                </a:cxn>
                <a:cxn ang="0">
                  <a:pos x="136" y="0"/>
                </a:cxn>
                <a:cxn ang="0">
                  <a:pos x="139" y="7"/>
                </a:cxn>
                <a:cxn ang="0">
                  <a:pos x="141" y="14"/>
                </a:cxn>
                <a:cxn ang="0">
                  <a:pos x="143" y="22"/>
                </a:cxn>
                <a:cxn ang="0">
                  <a:pos x="146" y="30"/>
                </a:cxn>
                <a:cxn ang="0">
                  <a:pos x="144" y="37"/>
                </a:cxn>
                <a:cxn ang="0">
                  <a:pos x="144" y="45"/>
                </a:cxn>
                <a:cxn ang="0">
                  <a:pos x="143" y="52"/>
                </a:cxn>
                <a:cxn ang="0">
                  <a:pos x="143" y="60"/>
                </a:cxn>
                <a:cxn ang="0">
                  <a:pos x="136" y="73"/>
                </a:cxn>
                <a:cxn ang="0">
                  <a:pos x="129" y="87"/>
                </a:cxn>
                <a:cxn ang="0">
                  <a:pos x="119" y="98"/>
                </a:cxn>
                <a:cxn ang="0">
                  <a:pos x="108" y="108"/>
                </a:cxn>
                <a:cxn ang="0">
                  <a:pos x="100" y="111"/>
                </a:cxn>
                <a:cxn ang="0">
                  <a:pos x="92" y="114"/>
                </a:cxn>
                <a:cxn ang="0">
                  <a:pos x="83" y="115"/>
                </a:cxn>
                <a:cxn ang="0">
                  <a:pos x="77" y="118"/>
                </a:cxn>
                <a:cxn ang="0">
                  <a:pos x="69" y="116"/>
                </a:cxn>
                <a:cxn ang="0">
                  <a:pos x="62" y="116"/>
                </a:cxn>
                <a:cxn ang="0">
                  <a:pos x="54" y="115"/>
                </a:cxn>
                <a:cxn ang="0">
                  <a:pos x="47" y="115"/>
                </a:cxn>
                <a:cxn ang="0">
                  <a:pos x="32" y="110"/>
                </a:cxn>
                <a:cxn ang="0">
                  <a:pos x="20" y="102"/>
                </a:cxn>
                <a:cxn ang="0">
                  <a:pos x="8" y="91"/>
                </a:cxn>
                <a:cxn ang="0">
                  <a:pos x="0" y="79"/>
                </a:cxn>
                <a:cxn ang="0">
                  <a:pos x="8" y="75"/>
                </a:cxn>
                <a:cxn ang="0">
                  <a:pos x="15" y="72"/>
                </a:cxn>
                <a:cxn ang="0">
                  <a:pos x="21" y="80"/>
                </a:cxn>
                <a:cxn ang="0">
                  <a:pos x="31" y="88"/>
                </a:cxn>
                <a:cxn ang="0">
                  <a:pos x="40" y="93"/>
                </a:cxn>
                <a:cxn ang="0">
                  <a:pos x="52" y="99"/>
                </a:cxn>
                <a:cxn ang="0">
                  <a:pos x="65" y="100"/>
                </a:cxn>
                <a:cxn ang="0">
                  <a:pos x="77" y="100"/>
                </a:cxn>
                <a:cxn ang="0">
                  <a:pos x="89" y="98"/>
                </a:cxn>
                <a:cxn ang="0">
                  <a:pos x="101" y="93"/>
                </a:cxn>
                <a:cxn ang="0">
                  <a:pos x="109" y="85"/>
                </a:cxn>
                <a:cxn ang="0">
                  <a:pos x="117" y="76"/>
                </a:cxn>
                <a:cxn ang="0">
                  <a:pos x="123" y="65"/>
                </a:cxn>
                <a:cxn ang="0">
                  <a:pos x="128" y="56"/>
                </a:cxn>
                <a:cxn ang="0">
                  <a:pos x="128" y="44"/>
                </a:cxn>
                <a:cxn ang="0">
                  <a:pos x="128" y="31"/>
                </a:cxn>
                <a:cxn ang="0">
                  <a:pos x="124" y="19"/>
                </a:cxn>
                <a:cxn ang="0">
                  <a:pos x="120" y="10"/>
                </a:cxn>
                <a:cxn ang="0">
                  <a:pos x="120" y="10"/>
                </a:cxn>
              </a:cxnLst>
              <a:rect l="0" t="0" r="r" b="b"/>
              <a:pathLst>
                <a:path w="146" h="118">
                  <a:moveTo>
                    <a:pt x="120" y="10"/>
                  </a:moveTo>
                  <a:lnTo>
                    <a:pt x="136" y="0"/>
                  </a:lnTo>
                  <a:lnTo>
                    <a:pt x="139" y="7"/>
                  </a:lnTo>
                  <a:lnTo>
                    <a:pt x="141" y="14"/>
                  </a:lnTo>
                  <a:lnTo>
                    <a:pt x="143" y="22"/>
                  </a:lnTo>
                  <a:lnTo>
                    <a:pt x="146" y="30"/>
                  </a:lnTo>
                  <a:lnTo>
                    <a:pt x="144" y="37"/>
                  </a:lnTo>
                  <a:lnTo>
                    <a:pt x="144" y="45"/>
                  </a:lnTo>
                  <a:lnTo>
                    <a:pt x="143" y="52"/>
                  </a:lnTo>
                  <a:lnTo>
                    <a:pt x="143" y="60"/>
                  </a:lnTo>
                  <a:lnTo>
                    <a:pt x="136" y="73"/>
                  </a:lnTo>
                  <a:lnTo>
                    <a:pt x="129" y="87"/>
                  </a:lnTo>
                  <a:lnTo>
                    <a:pt x="119" y="98"/>
                  </a:lnTo>
                  <a:lnTo>
                    <a:pt x="108" y="108"/>
                  </a:lnTo>
                  <a:lnTo>
                    <a:pt x="100" y="111"/>
                  </a:lnTo>
                  <a:lnTo>
                    <a:pt x="92" y="114"/>
                  </a:lnTo>
                  <a:lnTo>
                    <a:pt x="83" y="115"/>
                  </a:lnTo>
                  <a:lnTo>
                    <a:pt x="77" y="118"/>
                  </a:lnTo>
                  <a:lnTo>
                    <a:pt x="69" y="116"/>
                  </a:lnTo>
                  <a:lnTo>
                    <a:pt x="62" y="116"/>
                  </a:lnTo>
                  <a:lnTo>
                    <a:pt x="54" y="115"/>
                  </a:lnTo>
                  <a:lnTo>
                    <a:pt x="47" y="115"/>
                  </a:lnTo>
                  <a:lnTo>
                    <a:pt x="32" y="110"/>
                  </a:lnTo>
                  <a:lnTo>
                    <a:pt x="20" y="102"/>
                  </a:lnTo>
                  <a:lnTo>
                    <a:pt x="8" y="91"/>
                  </a:lnTo>
                  <a:lnTo>
                    <a:pt x="0" y="79"/>
                  </a:lnTo>
                  <a:lnTo>
                    <a:pt x="8" y="75"/>
                  </a:lnTo>
                  <a:lnTo>
                    <a:pt x="15" y="72"/>
                  </a:lnTo>
                  <a:lnTo>
                    <a:pt x="21" y="80"/>
                  </a:lnTo>
                  <a:lnTo>
                    <a:pt x="31" y="88"/>
                  </a:lnTo>
                  <a:lnTo>
                    <a:pt x="40" y="93"/>
                  </a:lnTo>
                  <a:lnTo>
                    <a:pt x="52" y="99"/>
                  </a:lnTo>
                  <a:lnTo>
                    <a:pt x="65" y="100"/>
                  </a:lnTo>
                  <a:lnTo>
                    <a:pt x="77" y="100"/>
                  </a:lnTo>
                  <a:lnTo>
                    <a:pt x="89" y="98"/>
                  </a:lnTo>
                  <a:lnTo>
                    <a:pt x="101" y="93"/>
                  </a:lnTo>
                  <a:lnTo>
                    <a:pt x="109" y="85"/>
                  </a:lnTo>
                  <a:lnTo>
                    <a:pt x="117" y="76"/>
                  </a:lnTo>
                  <a:lnTo>
                    <a:pt x="123" y="65"/>
                  </a:lnTo>
                  <a:lnTo>
                    <a:pt x="128" y="56"/>
                  </a:lnTo>
                  <a:lnTo>
                    <a:pt x="128" y="44"/>
                  </a:lnTo>
                  <a:lnTo>
                    <a:pt x="128" y="31"/>
                  </a:lnTo>
                  <a:lnTo>
                    <a:pt x="124" y="19"/>
                  </a:lnTo>
                  <a:lnTo>
                    <a:pt x="120" y="10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182" name="Freeform 630"/>
            <p:cNvSpPr>
              <a:spLocks/>
            </p:cNvSpPr>
            <p:nvPr/>
          </p:nvSpPr>
          <p:spPr bwMode="auto">
            <a:xfrm>
              <a:off x="2028825" y="3297238"/>
              <a:ext cx="234950" cy="187325"/>
            </a:xfrm>
            <a:custGeom>
              <a:avLst/>
              <a:gdLst/>
              <a:ahLst/>
              <a:cxnLst>
                <a:cxn ang="0">
                  <a:pos x="29" y="111"/>
                </a:cxn>
                <a:cxn ang="0">
                  <a:pos x="12" y="118"/>
                </a:cxn>
                <a:cxn ang="0">
                  <a:pos x="8" y="110"/>
                </a:cxn>
                <a:cxn ang="0">
                  <a:pos x="4" y="103"/>
                </a:cxn>
                <a:cxn ang="0">
                  <a:pos x="1" y="95"/>
                </a:cxn>
                <a:cxn ang="0">
                  <a:pos x="1" y="88"/>
                </a:cxn>
                <a:cxn ang="0">
                  <a:pos x="0" y="73"/>
                </a:cxn>
                <a:cxn ang="0">
                  <a:pos x="4" y="60"/>
                </a:cxn>
                <a:cxn ang="0">
                  <a:pos x="9" y="45"/>
                </a:cxn>
                <a:cxn ang="0">
                  <a:pos x="17" y="33"/>
                </a:cxn>
                <a:cxn ang="0">
                  <a:pos x="28" y="21"/>
                </a:cxn>
                <a:cxn ang="0">
                  <a:pos x="42" y="12"/>
                </a:cxn>
                <a:cxn ang="0">
                  <a:pos x="54" y="4"/>
                </a:cxn>
                <a:cxn ang="0">
                  <a:pos x="69" y="2"/>
                </a:cxn>
                <a:cxn ang="0">
                  <a:pos x="75" y="0"/>
                </a:cxn>
                <a:cxn ang="0">
                  <a:pos x="83" y="0"/>
                </a:cxn>
                <a:cxn ang="0">
                  <a:pos x="90" y="0"/>
                </a:cxn>
                <a:cxn ang="0">
                  <a:pos x="98" y="3"/>
                </a:cxn>
                <a:cxn ang="0">
                  <a:pos x="112" y="7"/>
                </a:cxn>
                <a:cxn ang="0">
                  <a:pos x="125" y="15"/>
                </a:cxn>
                <a:cxn ang="0">
                  <a:pos x="137" y="26"/>
                </a:cxn>
                <a:cxn ang="0">
                  <a:pos x="148" y="39"/>
                </a:cxn>
                <a:cxn ang="0">
                  <a:pos x="132" y="49"/>
                </a:cxn>
                <a:cxn ang="0">
                  <a:pos x="124" y="38"/>
                </a:cxn>
                <a:cxn ang="0">
                  <a:pos x="116" y="30"/>
                </a:cxn>
                <a:cxn ang="0">
                  <a:pos x="105" y="23"/>
                </a:cxn>
                <a:cxn ang="0">
                  <a:pos x="95" y="21"/>
                </a:cxn>
                <a:cxn ang="0">
                  <a:pos x="83" y="18"/>
                </a:cxn>
                <a:cxn ang="0">
                  <a:pos x="73" y="19"/>
                </a:cxn>
                <a:cxn ang="0">
                  <a:pos x="60" y="22"/>
                </a:cxn>
                <a:cxn ang="0">
                  <a:pos x="51" y="27"/>
                </a:cxn>
                <a:cxn ang="0">
                  <a:pos x="39" y="34"/>
                </a:cxn>
                <a:cxn ang="0">
                  <a:pos x="32" y="42"/>
                </a:cxn>
                <a:cxn ang="0">
                  <a:pos x="24" y="52"/>
                </a:cxn>
                <a:cxn ang="0">
                  <a:pos x="21" y="64"/>
                </a:cxn>
                <a:cxn ang="0">
                  <a:pos x="19" y="74"/>
                </a:cxn>
                <a:cxn ang="0">
                  <a:pos x="20" y="87"/>
                </a:cxn>
                <a:cxn ang="0">
                  <a:pos x="23" y="99"/>
                </a:cxn>
                <a:cxn ang="0">
                  <a:pos x="29" y="111"/>
                </a:cxn>
                <a:cxn ang="0">
                  <a:pos x="29" y="111"/>
                </a:cxn>
              </a:cxnLst>
              <a:rect l="0" t="0" r="r" b="b"/>
              <a:pathLst>
                <a:path w="148" h="118">
                  <a:moveTo>
                    <a:pt x="29" y="111"/>
                  </a:moveTo>
                  <a:lnTo>
                    <a:pt x="12" y="118"/>
                  </a:lnTo>
                  <a:lnTo>
                    <a:pt x="8" y="110"/>
                  </a:lnTo>
                  <a:lnTo>
                    <a:pt x="4" y="103"/>
                  </a:lnTo>
                  <a:lnTo>
                    <a:pt x="1" y="95"/>
                  </a:lnTo>
                  <a:lnTo>
                    <a:pt x="1" y="88"/>
                  </a:lnTo>
                  <a:lnTo>
                    <a:pt x="0" y="73"/>
                  </a:lnTo>
                  <a:lnTo>
                    <a:pt x="4" y="60"/>
                  </a:lnTo>
                  <a:lnTo>
                    <a:pt x="9" y="45"/>
                  </a:lnTo>
                  <a:lnTo>
                    <a:pt x="17" y="33"/>
                  </a:lnTo>
                  <a:lnTo>
                    <a:pt x="28" y="21"/>
                  </a:lnTo>
                  <a:lnTo>
                    <a:pt x="42" y="12"/>
                  </a:lnTo>
                  <a:lnTo>
                    <a:pt x="54" y="4"/>
                  </a:lnTo>
                  <a:lnTo>
                    <a:pt x="69" y="2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8" y="3"/>
                  </a:lnTo>
                  <a:lnTo>
                    <a:pt x="112" y="7"/>
                  </a:lnTo>
                  <a:lnTo>
                    <a:pt x="125" y="15"/>
                  </a:lnTo>
                  <a:lnTo>
                    <a:pt x="137" y="26"/>
                  </a:lnTo>
                  <a:lnTo>
                    <a:pt x="148" y="39"/>
                  </a:lnTo>
                  <a:lnTo>
                    <a:pt x="132" y="49"/>
                  </a:lnTo>
                  <a:lnTo>
                    <a:pt x="124" y="38"/>
                  </a:lnTo>
                  <a:lnTo>
                    <a:pt x="116" y="30"/>
                  </a:lnTo>
                  <a:lnTo>
                    <a:pt x="105" y="23"/>
                  </a:lnTo>
                  <a:lnTo>
                    <a:pt x="95" y="21"/>
                  </a:lnTo>
                  <a:lnTo>
                    <a:pt x="83" y="18"/>
                  </a:lnTo>
                  <a:lnTo>
                    <a:pt x="73" y="19"/>
                  </a:lnTo>
                  <a:lnTo>
                    <a:pt x="60" y="22"/>
                  </a:lnTo>
                  <a:lnTo>
                    <a:pt x="51" y="27"/>
                  </a:lnTo>
                  <a:lnTo>
                    <a:pt x="39" y="34"/>
                  </a:lnTo>
                  <a:lnTo>
                    <a:pt x="32" y="42"/>
                  </a:lnTo>
                  <a:lnTo>
                    <a:pt x="24" y="52"/>
                  </a:lnTo>
                  <a:lnTo>
                    <a:pt x="21" y="64"/>
                  </a:lnTo>
                  <a:lnTo>
                    <a:pt x="19" y="74"/>
                  </a:lnTo>
                  <a:lnTo>
                    <a:pt x="20" y="87"/>
                  </a:lnTo>
                  <a:lnTo>
                    <a:pt x="23" y="99"/>
                  </a:lnTo>
                  <a:lnTo>
                    <a:pt x="29" y="111"/>
                  </a:lnTo>
                  <a:lnTo>
                    <a:pt x="29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183" name="Freeform 631"/>
            <p:cNvSpPr>
              <a:spLocks/>
            </p:cNvSpPr>
            <p:nvPr/>
          </p:nvSpPr>
          <p:spPr bwMode="auto">
            <a:xfrm>
              <a:off x="6243638" y="4106863"/>
              <a:ext cx="742950" cy="1352550"/>
            </a:xfrm>
            <a:custGeom>
              <a:avLst/>
              <a:gdLst/>
              <a:ahLst/>
              <a:cxnLst>
                <a:cxn ang="0">
                  <a:pos x="467" y="0"/>
                </a:cxn>
                <a:cxn ang="0">
                  <a:pos x="115" y="266"/>
                </a:cxn>
                <a:cxn ang="0">
                  <a:pos x="186" y="541"/>
                </a:cxn>
                <a:cxn ang="0">
                  <a:pos x="0" y="852"/>
                </a:cxn>
                <a:cxn ang="0">
                  <a:pos x="468" y="643"/>
                </a:cxn>
                <a:cxn ang="0">
                  <a:pos x="467" y="594"/>
                </a:cxn>
                <a:cxn ang="0">
                  <a:pos x="84" y="780"/>
                </a:cxn>
                <a:cxn ang="0">
                  <a:pos x="223" y="548"/>
                </a:cxn>
                <a:cxn ang="0">
                  <a:pos x="161" y="281"/>
                </a:cxn>
                <a:cxn ang="0">
                  <a:pos x="468" y="41"/>
                </a:cxn>
                <a:cxn ang="0">
                  <a:pos x="467" y="0"/>
                </a:cxn>
                <a:cxn ang="0">
                  <a:pos x="467" y="0"/>
                </a:cxn>
              </a:cxnLst>
              <a:rect l="0" t="0" r="r" b="b"/>
              <a:pathLst>
                <a:path w="468" h="852">
                  <a:moveTo>
                    <a:pt x="467" y="0"/>
                  </a:moveTo>
                  <a:lnTo>
                    <a:pt x="115" y="266"/>
                  </a:lnTo>
                  <a:lnTo>
                    <a:pt x="186" y="541"/>
                  </a:lnTo>
                  <a:lnTo>
                    <a:pt x="0" y="852"/>
                  </a:lnTo>
                  <a:lnTo>
                    <a:pt x="468" y="643"/>
                  </a:lnTo>
                  <a:lnTo>
                    <a:pt x="467" y="594"/>
                  </a:lnTo>
                  <a:lnTo>
                    <a:pt x="84" y="780"/>
                  </a:lnTo>
                  <a:lnTo>
                    <a:pt x="223" y="548"/>
                  </a:lnTo>
                  <a:lnTo>
                    <a:pt x="161" y="281"/>
                  </a:lnTo>
                  <a:lnTo>
                    <a:pt x="468" y="41"/>
                  </a:lnTo>
                  <a:lnTo>
                    <a:pt x="467" y="0"/>
                  </a:lnTo>
                  <a:lnTo>
                    <a:pt x="4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184" name="Freeform 632"/>
            <p:cNvSpPr>
              <a:spLocks/>
            </p:cNvSpPr>
            <p:nvPr/>
          </p:nvSpPr>
          <p:spPr bwMode="auto">
            <a:xfrm>
              <a:off x="6937375" y="4106863"/>
              <a:ext cx="206375" cy="101917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30" y="500"/>
                </a:cxn>
                <a:cxn ang="0">
                  <a:pos x="31" y="642"/>
                </a:cxn>
                <a:cxn ang="0">
                  <a:pos x="15" y="600"/>
                </a:cxn>
                <a:cxn ang="0">
                  <a:pos x="92" y="491"/>
                </a:cxn>
                <a:cxn ang="0">
                  <a:pos x="0" y="34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30" h="642">
                  <a:moveTo>
                    <a:pt x="30" y="0"/>
                  </a:moveTo>
                  <a:lnTo>
                    <a:pt x="130" y="500"/>
                  </a:lnTo>
                  <a:lnTo>
                    <a:pt x="31" y="642"/>
                  </a:lnTo>
                  <a:lnTo>
                    <a:pt x="15" y="600"/>
                  </a:lnTo>
                  <a:lnTo>
                    <a:pt x="92" y="491"/>
                  </a:lnTo>
                  <a:lnTo>
                    <a:pt x="0" y="34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185" name="Freeform 633"/>
            <p:cNvSpPr>
              <a:spLocks/>
            </p:cNvSpPr>
            <p:nvPr/>
          </p:nvSpPr>
          <p:spPr bwMode="auto">
            <a:xfrm>
              <a:off x="6151563" y="4529138"/>
              <a:ext cx="368300" cy="395288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0" y="194"/>
                </a:cxn>
                <a:cxn ang="0">
                  <a:pos x="18" y="249"/>
                </a:cxn>
                <a:cxn ang="0">
                  <a:pos x="232" y="154"/>
                </a:cxn>
                <a:cxn ang="0">
                  <a:pos x="226" y="120"/>
                </a:cxn>
                <a:cxn ang="0">
                  <a:pos x="34" y="208"/>
                </a:cxn>
                <a:cxn ang="0">
                  <a:pos x="31" y="201"/>
                </a:cxn>
                <a:cxn ang="0">
                  <a:pos x="199" y="24"/>
                </a:cxn>
                <a:cxn ang="0">
                  <a:pos x="176" y="0"/>
                </a:cxn>
                <a:cxn ang="0">
                  <a:pos x="176" y="0"/>
                </a:cxn>
              </a:cxnLst>
              <a:rect l="0" t="0" r="r" b="b"/>
              <a:pathLst>
                <a:path w="232" h="249">
                  <a:moveTo>
                    <a:pt x="176" y="0"/>
                  </a:moveTo>
                  <a:lnTo>
                    <a:pt x="0" y="194"/>
                  </a:lnTo>
                  <a:lnTo>
                    <a:pt x="18" y="249"/>
                  </a:lnTo>
                  <a:lnTo>
                    <a:pt x="232" y="154"/>
                  </a:lnTo>
                  <a:lnTo>
                    <a:pt x="226" y="120"/>
                  </a:lnTo>
                  <a:lnTo>
                    <a:pt x="34" y="208"/>
                  </a:lnTo>
                  <a:lnTo>
                    <a:pt x="31" y="201"/>
                  </a:lnTo>
                  <a:lnTo>
                    <a:pt x="199" y="24"/>
                  </a:lnTo>
                  <a:lnTo>
                    <a:pt x="176" y="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186" name="Freeform 634"/>
            <p:cNvSpPr>
              <a:spLocks/>
            </p:cNvSpPr>
            <p:nvPr/>
          </p:nvSpPr>
          <p:spPr bwMode="auto">
            <a:xfrm>
              <a:off x="6088063" y="4822825"/>
              <a:ext cx="103188" cy="119063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21" y="18"/>
                </a:cxn>
                <a:cxn ang="0">
                  <a:pos x="7" y="31"/>
                </a:cxn>
                <a:cxn ang="0">
                  <a:pos x="0" y="47"/>
                </a:cxn>
                <a:cxn ang="0">
                  <a:pos x="3" y="59"/>
                </a:cxn>
                <a:cxn ang="0">
                  <a:pos x="9" y="74"/>
                </a:cxn>
                <a:cxn ang="0">
                  <a:pos x="24" y="75"/>
                </a:cxn>
                <a:cxn ang="0">
                  <a:pos x="40" y="71"/>
                </a:cxn>
                <a:cxn ang="0">
                  <a:pos x="65" y="62"/>
                </a:cxn>
                <a:cxn ang="0">
                  <a:pos x="59" y="40"/>
                </a:cxn>
                <a:cxn ang="0">
                  <a:pos x="34" y="54"/>
                </a:cxn>
                <a:cxn ang="0">
                  <a:pos x="27" y="56"/>
                </a:cxn>
                <a:cxn ang="0">
                  <a:pos x="24" y="54"/>
                </a:cxn>
                <a:cxn ang="0">
                  <a:pos x="24" y="47"/>
                </a:cxn>
                <a:cxn ang="0">
                  <a:pos x="27" y="43"/>
                </a:cxn>
                <a:cxn ang="0">
                  <a:pos x="52" y="25"/>
                </a:cxn>
                <a:cxn ang="0">
                  <a:pos x="48" y="0"/>
                </a:cxn>
                <a:cxn ang="0">
                  <a:pos x="48" y="0"/>
                </a:cxn>
              </a:cxnLst>
              <a:rect l="0" t="0" r="r" b="b"/>
              <a:pathLst>
                <a:path w="65" h="75">
                  <a:moveTo>
                    <a:pt x="48" y="0"/>
                  </a:moveTo>
                  <a:lnTo>
                    <a:pt x="21" y="18"/>
                  </a:lnTo>
                  <a:lnTo>
                    <a:pt x="7" y="31"/>
                  </a:lnTo>
                  <a:lnTo>
                    <a:pt x="0" y="47"/>
                  </a:lnTo>
                  <a:lnTo>
                    <a:pt x="3" y="59"/>
                  </a:lnTo>
                  <a:lnTo>
                    <a:pt x="9" y="74"/>
                  </a:lnTo>
                  <a:lnTo>
                    <a:pt x="24" y="75"/>
                  </a:lnTo>
                  <a:lnTo>
                    <a:pt x="40" y="71"/>
                  </a:lnTo>
                  <a:lnTo>
                    <a:pt x="65" y="62"/>
                  </a:lnTo>
                  <a:lnTo>
                    <a:pt x="59" y="40"/>
                  </a:lnTo>
                  <a:lnTo>
                    <a:pt x="34" y="54"/>
                  </a:lnTo>
                  <a:lnTo>
                    <a:pt x="27" y="56"/>
                  </a:lnTo>
                  <a:lnTo>
                    <a:pt x="24" y="54"/>
                  </a:lnTo>
                  <a:lnTo>
                    <a:pt x="24" y="47"/>
                  </a:lnTo>
                  <a:lnTo>
                    <a:pt x="27" y="43"/>
                  </a:lnTo>
                  <a:lnTo>
                    <a:pt x="52" y="25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187" name="Freeform 635"/>
            <p:cNvSpPr>
              <a:spLocks/>
            </p:cNvSpPr>
            <p:nvPr/>
          </p:nvSpPr>
          <p:spPr bwMode="auto">
            <a:xfrm>
              <a:off x="6604000" y="4100513"/>
              <a:ext cx="171450" cy="320675"/>
            </a:xfrm>
            <a:custGeom>
              <a:avLst/>
              <a:gdLst/>
              <a:ahLst/>
              <a:cxnLst>
                <a:cxn ang="0">
                  <a:pos x="5" y="202"/>
                </a:cxn>
                <a:cxn ang="0">
                  <a:pos x="0" y="12"/>
                </a:cxn>
                <a:cxn ang="0">
                  <a:pos x="40" y="0"/>
                </a:cxn>
                <a:cxn ang="0">
                  <a:pos x="108" y="124"/>
                </a:cxn>
                <a:cxn ang="0">
                  <a:pos x="86" y="146"/>
                </a:cxn>
                <a:cxn ang="0">
                  <a:pos x="30" y="28"/>
                </a:cxn>
                <a:cxn ang="0">
                  <a:pos x="24" y="31"/>
                </a:cxn>
                <a:cxn ang="0">
                  <a:pos x="36" y="177"/>
                </a:cxn>
                <a:cxn ang="0">
                  <a:pos x="5" y="202"/>
                </a:cxn>
                <a:cxn ang="0">
                  <a:pos x="5" y="202"/>
                </a:cxn>
              </a:cxnLst>
              <a:rect l="0" t="0" r="r" b="b"/>
              <a:pathLst>
                <a:path w="108" h="202">
                  <a:moveTo>
                    <a:pt x="5" y="202"/>
                  </a:moveTo>
                  <a:lnTo>
                    <a:pt x="0" y="12"/>
                  </a:lnTo>
                  <a:lnTo>
                    <a:pt x="40" y="0"/>
                  </a:lnTo>
                  <a:lnTo>
                    <a:pt x="108" y="124"/>
                  </a:lnTo>
                  <a:lnTo>
                    <a:pt x="86" y="146"/>
                  </a:lnTo>
                  <a:lnTo>
                    <a:pt x="30" y="28"/>
                  </a:lnTo>
                  <a:lnTo>
                    <a:pt x="24" y="31"/>
                  </a:lnTo>
                  <a:lnTo>
                    <a:pt x="36" y="177"/>
                  </a:lnTo>
                  <a:lnTo>
                    <a:pt x="5" y="202"/>
                  </a:lnTo>
                  <a:lnTo>
                    <a:pt x="5" y="2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188" name="Freeform 636"/>
            <p:cNvSpPr>
              <a:spLocks/>
            </p:cNvSpPr>
            <p:nvPr/>
          </p:nvSpPr>
          <p:spPr bwMode="auto">
            <a:xfrm>
              <a:off x="6532563" y="4233863"/>
              <a:ext cx="341313" cy="276225"/>
            </a:xfrm>
            <a:custGeom>
              <a:avLst/>
              <a:gdLst/>
              <a:ahLst/>
              <a:cxnLst>
                <a:cxn ang="0">
                  <a:pos x="184" y="25"/>
                </a:cxn>
                <a:cxn ang="0">
                  <a:pos x="187" y="52"/>
                </a:cxn>
                <a:cxn ang="0">
                  <a:pos x="181" y="81"/>
                </a:cxn>
                <a:cxn ang="0">
                  <a:pos x="174" y="102"/>
                </a:cxn>
                <a:cxn ang="0">
                  <a:pos x="160" y="121"/>
                </a:cxn>
                <a:cxn ang="0">
                  <a:pos x="143" y="136"/>
                </a:cxn>
                <a:cxn ang="0">
                  <a:pos x="118" y="145"/>
                </a:cxn>
                <a:cxn ang="0">
                  <a:pos x="88" y="148"/>
                </a:cxn>
                <a:cxn ang="0">
                  <a:pos x="66" y="148"/>
                </a:cxn>
                <a:cxn ang="0">
                  <a:pos x="29" y="145"/>
                </a:cxn>
                <a:cxn ang="0">
                  <a:pos x="0" y="164"/>
                </a:cxn>
                <a:cxn ang="0">
                  <a:pos x="62" y="174"/>
                </a:cxn>
                <a:cxn ang="0">
                  <a:pos x="106" y="172"/>
                </a:cxn>
                <a:cxn ang="0">
                  <a:pos x="143" y="164"/>
                </a:cxn>
                <a:cxn ang="0">
                  <a:pos x="174" y="143"/>
                </a:cxn>
                <a:cxn ang="0">
                  <a:pos x="201" y="108"/>
                </a:cxn>
                <a:cxn ang="0">
                  <a:pos x="212" y="74"/>
                </a:cxn>
                <a:cxn ang="0">
                  <a:pos x="215" y="40"/>
                </a:cxn>
                <a:cxn ang="0">
                  <a:pos x="215" y="0"/>
                </a:cxn>
                <a:cxn ang="0">
                  <a:pos x="184" y="25"/>
                </a:cxn>
                <a:cxn ang="0">
                  <a:pos x="184" y="25"/>
                </a:cxn>
              </a:cxnLst>
              <a:rect l="0" t="0" r="r" b="b"/>
              <a:pathLst>
                <a:path w="215" h="174">
                  <a:moveTo>
                    <a:pt x="184" y="25"/>
                  </a:moveTo>
                  <a:lnTo>
                    <a:pt x="187" y="52"/>
                  </a:lnTo>
                  <a:lnTo>
                    <a:pt x="181" y="81"/>
                  </a:lnTo>
                  <a:lnTo>
                    <a:pt x="174" y="102"/>
                  </a:lnTo>
                  <a:lnTo>
                    <a:pt x="160" y="121"/>
                  </a:lnTo>
                  <a:lnTo>
                    <a:pt x="143" y="136"/>
                  </a:lnTo>
                  <a:lnTo>
                    <a:pt x="118" y="145"/>
                  </a:lnTo>
                  <a:lnTo>
                    <a:pt x="88" y="148"/>
                  </a:lnTo>
                  <a:lnTo>
                    <a:pt x="66" y="148"/>
                  </a:lnTo>
                  <a:lnTo>
                    <a:pt x="29" y="145"/>
                  </a:lnTo>
                  <a:lnTo>
                    <a:pt x="0" y="164"/>
                  </a:lnTo>
                  <a:lnTo>
                    <a:pt x="62" y="174"/>
                  </a:lnTo>
                  <a:lnTo>
                    <a:pt x="106" y="172"/>
                  </a:lnTo>
                  <a:lnTo>
                    <a:pt x="143" y="164"/>
                  </a:lnTo>
                  <a:lnTo>
                    <a:pt x="174" y="143"/>
                  </a:lnTo>
                  <a:lnTo>
                    <a:pt x="201" y="108"/>
                  </a:lnTo>
                  <a:lnTo>
                    <a:pt x="212" y="74"/>
                  </a:lnTo>
                  <a:lnTo>
                    <a:pt x="215" y="40"/>
                  </a:lnTo>
                  <a:lnTo>
                    <a:pt x="215" y="0"/>
                  </a:lnTo>
                  <a:lnTo>
                    <a:pt x="184" y="25"/>
                  </a:lnTo>
                  <a:lnTo>
                    <a:pt x="184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189" name="Freeform 637"/>
            <p:cNvSpPr>
              <a:spLocks/>
            </p:cNvSpPr>
            <p:nvPr/>
          </p:nvSpPr>
          <p:spPr bwMode="auto">
            <a:xfrm>
              <a:off x="7089775" y="3787775"/>
              <a:ext cx="96838" cy="111125"/>
            </a:xfrm>
            <a:custGeom>
              <a:avLst/>
              <a:gdLst/>
              <a:ahLst/>
              <a:cxnLst>
                <a:cxn ang="0">
                  <a:pos x="55" y="70"/>
                </a:cxn>
                <a:cxn ang="0">
                  <a:pos x="61" y="41"/>
                </a:cxn>
                <a:cxn ang="0">
                  <a:pos x="61" y="15"/>
                </a:cxn>
                <a:cxn ang="0">
                  <a:pos x="53" y="6"/>
                </a:cxn>
                <a:cxn ang="0">
                  <a:pos x="41" y="0"/>
                </a:cxn>
                <a:cxn ang="0">
                  <a:pos x="30" y="0"/>
                </a:cxn>
                <a:cxn ang="0">
                  <a:pos x="19" y="6"/>
                </a:cxn>
                <a:cxn ang="0">
                  <a:pos x="0" y="34"/>
                </a:cxn>
                <a:cxn ang="0">
                  <a:pos x="18" y="43"/>
                </a:cxn>
                <a:cxn ang="0">
                  <a:pos x="30" y="24"/>
                </a:cxn>
                <a:cxn ang="0">
                  <a:pos x="31" y="22"/>
                </a:cxn>
                <a:cxn ang="0">
                  <a:pos x="36" y="22"/>
                </a:cxn>
                <a:cxn ang="0">
                  <a:pos x="41" y="24"/>
                </a:cxn>
                <a:cxn ang="0">
                  <a:pos x="43" y="31"/>
                </a:cxn>
                <a:cxn ang="0">
                  <a:pos x="41" y="37"/>
                </a:cxn>
                <a:cxn ang="0">
                  <a:pos x="36" y="55"/>
                </a:cxn>
                <a:cxn ang="0">
                  <a:pos x="55" y="70"/>
                </a:cxn>
                <a:cxn ang="0">
                  <a:pos x="55" y="70"/>
                </a:cxn>
              </a:cxnLst>
              <a:rect l="0" t="0" r="r" b="b"/>
              <a:pathLst>
                <a:path w="61" h="70">
                  <a:moveTo>
                    <a:pt x="55" y="70"/>
                  </a:moveTo>
                  <a:lnTo>
                    <a:pt x="61" y="41"/>
                  </a:lnTo>
                  <a:lnTo>
                    <a:pt x="61" y="15"/>
                  </a:lnTo>
                  <a:lnTo>
                    <a:pt x="53" y="6"/>
                  </a:lnTo>
                  <a:lnTo>
                    <a:pt x="41" y="0"/>
                  </a:lnTo>
                  <a:lnTo>
                    <a:pt x="30" y="0"/>
                  </a:lnTo>
                  <a:lnTo>
                    <a:pt x="19" y="6"/>
                  </a:lnTo>
                  <a:lnTo>
                    <a:pt x="0" y="34"/>
                  </a:lnTo>
                  <a:lnTo>
                    <a:pt x="18" y="43"/>
                  </a:lnTo>
                  <a:lnTo>
                    <a:pt x="30" y="24"/>
                  </a:lnTo>
                  <a:lnTo>
                    <a:pt x="31" y="22"/>
                  </a:lnTo>
                  <a:lnTo>
                    <a:pt x="36" y="22"/>
                  </a:lnTo>
                  <a:lnTo>
                    <a:pt x="41" y="24"/>
                  </a:lnTo>
                  <a:lnTo>
                    <a:pt x="43" y="31"/>
                  </a:lnTo>
                  <a:lnTo>
                    <a:pt x="41" y="37"/>
                  </a:lnTo>
                  <a:lnTo>
                    <a:pt x="36" y="55"/>
                  </a:lnTo>
                  <a:lnTo>
                    <a:pt x="55" y="70"/>
                  </a:lnTo>
                  <a:lnTo>
                    <a:pt x="55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190" name="Freeform 638"/>
            <p:cNvSpPr>
              <a:spLocks/>
            </p:cNvSpPr>
            <p:nvPr/>
          </p:nvSpPr>
          <p:spPr bwMode="auto">
            <a:xfrm>
              <a:off x="6578600" y="4043363"/>
              <a:ext cx="98425" cy="98425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9" y="14"/>
                </a:cxn>
                <a:cxn ang="0">
                  <a:pos x="62" y="24"/>
                </a:cxn>
                <a:cxn ang="0">
                  <a:pos x="62" y="39"/>
                </a:cxn>
                <a:cxn ang="0">
                  <a:pos x="56" y="52"/>
                </a:cxn>
                <a:cxn ang="0">
                  <a:pos x="40" y="62"/>
                </a:cxn>
                <a:cxn ang="0">
                  <a:pos x="24" y="62"/>
                </a:cxn>
                <a:cxn ang="0">
                  <a:pos x="15" y="58"/>
                </a:cxn>
                <a:cxn ang="0">
                  <a:pos x="4" y="48"/>
                </a:cxn>
                <a:cxn ang="0">
                  <a:pos x="0" y="33"/>
                </a:cxn>
                <a:cxn ang="0">
                  <a:pos x="16" y="27"/>
                </a:cxn>
                <a:cxn ang="0">
                  <a:pos x="21" y="36"/>
                </a:cxn>
                <a:cxn ang="0">
                  <a:pos x="28" y="39"/>
                </a:cxn>
                <a:cxn ang="0">
                  <a:pos x="35" y="36"/>
                </a:cxn>
                <a:cxn ang="0">
                  <a:pos x="40" y="33"/>
                </a:cxn>
                <a:cxn ang="0">
                  <a:pos x="40" y="24"/>
                </a:cxn>
                <a:cxn ang="0">
                  <a:pos x="40" y="17"/>
                </a:cxn>
                <a:cxn ang="0">
                  <a:pos x="35" y="9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62">
                  <a:moveTo>
                    <a:pt x="55" y="0"/>
                  </a:moveTo>
                  <a:lnTo>
                    <a:pt x="59" y="14"/>
                  </a:lnTo>
                  <a:lnTo>
                    <a:pt x="62" y="24"/>
                  </a:lnTo>
                  <a:lnTo>
                    <a:pt x="62" y="39"/>
                  </a:lnTo>
                  <a:lnTo>
                    <a:pt x="56" y="52"/>
                  </a:lnTo>
                  <a:lnTo>
                    <a:pt x="40" y="62"/>
                  </a:lnTo>
                  <a:lnTo>
                    <a:pt x="24" y="62"/>
                  </a:lnTo>
                  <a:lnTo>
                    <a:pt x="15" y="58"/>
                  </a:lnTo>
                  <a:lnTo>
                    <a:pt x="4" y="48"/>
                  </a:lnTo>
                  <a:lnTo>
                    <a:pt x="0" y="33"/>
                  </a:lnTo>
                  <a:lnTo>
                    <a:pt x="16" y="27"/>
                  </a:lnTo>
                  <a:lnTo>
                    <a:pt x="21" y="36"/>
                  </a:lnTo>
                  <a:lnTo>
                    <a:pt x="28" y="39"/>
                  </a:lnTo>
                  <a:lnTo>
                    <a:pt x="35" y="36"/>
                  </a:lnTo>
                  <a:lnTo>
                    <a:pt x="40" y="33"/>
                  </a:lnTo>
                  <a:lnTo>
                    <a:pt x="40" y="24"/>
                  </a:lnTo>
                  <a:lnTo>
                    <a:pt x="40" y="17"/>
                  </a:lnTo>
                  <a:lnTo>
                    <a:pt x="35" y="9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191" name="Freeform 639"/>
            <p:cNvSpPr>
              <a:spLocks/>
            </p:cNvSpPr>
            <p:nvPr/>
          </p:nvSpPr>
          <p:spPr bwMode="auto">
            <a:xfrm>
              <a:off x="6569075" y="4003675"/>
              <a:ext cx="103188" cy="96838"/>
            </a:xfrm>
            <a:custGeom>
              <a:avLst/>
              <a:gdLst/>
              <a:ahLst/>
              <a:cxnLst>
                <a:cxn ang="0">
                  <a:pos x="61" y="25"/>
                </a:cxn>
                <a:cxn ang="0">
                  <a:pos x="53" y="15"/>
                </a:cxn>
                <a:cxn ang="0">
                  <a:pos x="43" y="6"/>
                </a:cxn>
                <a:cxn ang="0">
                  <a:pos x="34" y="0"/>
                </a:cxn>
                <a:cxn ang="0">
                  <a:pos x="22" y="3"/>
                </a:cxn>
                <a:cxn ang="0">
                  <a:pos x="12" y="11"/>
                </a:cxn>
                <a:cxn ang="0">
                  <a:pos x="8" y="18"/>
                </a:cxn>
                <a:cxn ang="0">
                  <a:pos x="3" y="27"/>
                </a:cxn>
                <a:cxn ang="0">
                  <a:pos x="0" y="39"/>
                </a:cxn>
                <a:cxn ang="0">
                  <a:pos x="3" y="49"/>
                </a:cxn>
                <a:cxn ang="0">
                  <a:pos x="6" y="61"/>
                </a:cxn>
                <a:cxn ang="0">
                  <a:pos x="22" y="52"/>
                </a:cxn>
                <a:cxn ang="0">
                  <a:pos x="21" y="42"/>
                </a:cxn>
                <a:cxn ang="0">
                  <a:pos x="21" y="31"/>
                </a:cxn>
                <a:cxn ang="0">
                  <a:pos x="25" y="27"/>
                </a:cxn>
                <a:cxn ang="0">
                  <a:pos x="30" y="25"/>
                </a:cxn>
                <a:cxn ang="0">
                  <a:pos x="34" y="25"/>
                </a:cxn>
                <a:cxn ang="0">
                  <a:pos x="39" y="30"/>
                </a:cxn>
                <a:cxn ang="0">
                  <a:pos x="41" y="34"/>
                </a:cxn>
                <a:cxn ang="0">
                  <a:pos x="49" y="46"/>
                </a:cxn>
                <a:cxn ang="0">
                  <a:pos x="65" y="42"/>
                </a:cxn>
                <a:cxn ang="0">
                  <a:pos x="65" y="34"/>
                </a:cxn>
                <a:cxn ang="0">
                  <a:pos x="61" y="25"/>
                </a:cxn>
                <a:cxn ang="0">
                  <a:pos x="61" y="25"/>
                </a:cxn>
              </a:cxnLst>
              <a:rect l="0" t="0" r="r" b="b"/>
              <a:pathLst>
                <a:path w="65" h="61">
                  <a:moveTo>
                    <a:pt x="61" y="25"/>
                  </a:moveTo>
                  <a:lnTo>
                    <a:pt x="53" y="15"/>
                  </a:lnTo>
                  <a:lnTo>
                    <a:pt x="43" y="6"/>
                  </a:lnTo>
                  <a:lnTo>
                    <a:pt x="34" y="0"/>
                  </a:lnTo>
                  <a:lnTo>
                    <a:pt x="22" y="3"/>
                  </a:lnTo>
                  <a:lnTo>
                    <a:pt x="12" y="11"/>
                  </a:lnTo>
                  <a:lnTo>
                    <a:pt x="8" y="18"/>
                  </a:lnTo>
                  <a:lnTo>
                    <a:pt x="3" y="27"/>
                  </a:lnTo>
                  <a:lnTo>
                    <a:pt x="0" y="39"/>
                  </a:lnTo>
                  <a:lnTo>
                    <a:pt x="3" y="49"/>
                  </a:lnTo>
                  <a:lnTo>
                    <a:pt x="6" y="61"/>
                  </a:lnTo>
                  <a:lnTo>
                    <a:pt x="22" y="52"/>
                  </a:lnTo>
                  <a:lnTo>
                    <a:pt x="21" y="42"/>
                  </a:lnTo>
                  <a:lnTo>
                    <a:pt x="21" y="31"/>
                  </a:lnTo>
                  <a:lnTo>
                    <a:pt x="25" y="27"/>
                  </a:lnTo>
                  <a:lnTo>
                    <a:pt x="30" y="25"/>
                  </a:lnTo>
                  <a:lnTo>
                    <a:pt x="34" y="25"/>
                  </a:lnTo>
                  <a:lnTo>
                    <a:pt x="39" y="30"/>
                  </a:lnTo>
                  <a:lnTo>
                    <a:pt x="41" y="34"/>
                  </a:lnTo>
                  <a:lnTo>
                    <a:pt x="49" y="46"/>
                  </a:lnTo>
                  <a:lnTo>
                    <a:pt x="65" y="42"/>
                  </a:lnTo>
                  <a:lnTo>
                    <a:pt x="65" y="34"/>
                  </a:lnTo>
                  <a:lnTo>
                    <a:pt x="61" y="25"/>
                  </a:lnTo>
                  <a:lnTo>
                    <a:pt x="61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192" name="Freeform 640"/>
            <p:cNvSpPr>
              <a:spLocks/>
            </p:cNvSpPr>
            <p:nvPr/>
          </p:nvSpPr>
          <p:spPr bwMode="auto">
            <a:xfrm>
              <a:off x="6588125" y="3903663"/>
              <a:ext cx="187325" cy="173038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34" y="38"/>
                </a:cxn>
                <a:cxn ang="0">
                  <a:pos x="68" y="7"/>
                </a:cxn>
                <a:cxn ang="0">
                  <a:pos x="83" y="0"/>
                </a:cxn>
                <a:cxn ang="0">
                  <a:pos x="94" y="1"/>
                </a:cxn>
                <a:cxn ang="0">
                  <a:pos x="106" y="4"/>
                </a:cxn>
                <a:cxn ang="0">
                  <a:pos x="114" y="16"/>
                </a:cxn>
                <a:cxn ang="0">
                  <a:pos x="115" y="26"/>
                </a:cxn>
                <a:cxn ang="0">
                  <a:pos x="118" y="35"/>
                </a:cxn>
                <a:cxn ang="0">
                  <a:pos x="114" y="47"/>
                </a:cxn>
                <a:cxn ang="0">
                  <a:pos x="106" y="59"/>
                </a:cxn>
                <a:cxn ang="0">
                  <a:pos x="92" y="74"/>
                </a:cxn>
                <a:cxn ang="0">
                  <a:pos x="50" y="109"/>
                </a:cxn>
                <a:cxn ang="0">
                  <a:pos x="44" y="90"/>
                </a:cxn>
                <a:cxn ang="0">
                  <a:pos x="72" y="66"/>
                </a:cxn>
                <a:cxn ang="0">
                  <a:pos x="92" y="47"/>
                </a:cxn>
                <a:cxn ang="0">
                  <a:pos x="96" y="32"/>
                </a:cxn>
                <a:cxn ang="0">
                  <a:pos x="96" y="23"/>
                </a:cxn>
                <a:cxn ang="0">
                  <a:pos x="92" y="20"/>
                </a:cxn>
                <a:cxn ang="0">
                  <a:pos x="83" y="20"/>
                </a:cxn>
                <a:cxn ang="0">
                  <a:pos x="72" y="26"/>
                </a:cxn>
                <a:cxn ang="0">
                  <a:pos x="58" y="40"/>
                </a:cxn>
                <a:cxn ang="0">
                  <a:pos x="29" y="71"/>
                </a:cxn>
                <a:cxn ang="0">
                  <a:pos x="0" y="74"/>
                </a:cxn>
                <a:cxn ang="0">
                  <a:pos x="0" y="74"/>
                </a:cxn>
              </a:cxnLst>
              <a:rect l="0" t="0" r="r" b="b"/>
              <a:pathLst>
                <a:path w="118" h="109">
                  <a:moveTo>
                    <a:pt x="0" y="74"/>
                  </a:moveTo>
                  <a:lnTo>
                    <a:pt x="34" y="38"/>
                  </a:lnTo>
                  <a:lnTo>
                    <a:pt x="68" y="7"/>
                  </a:lnTo>
                  <a:lnTo>
                    <a:pt x="83" y="0"/>
                  </a:lnTo>
                  <a:lnTo>
                    <a:pt x="94" y="1"/>
                  </a:lnTo>
                  <a:lnTo>
                    <a:pt x="106" y="4"/>
                  </a:lnTo>
                  <a:lnTo>
                    <a:pt x="114" y="16"/>
                  </a:lnTo>
                  <a:lnTo>
                    <a:pt x="115" y="26"/>
                  </a:lnTo>
                  <a:lnTo>
                    <a:pt x="118" y="35"/>
                  </a:lnTo>
                  <a:lnTo>
                    <a:pt x="114" y="47"/>
                  </a:lnTo>
                  <a:lnTo>
                    <a:pt x="106" y="59"/>
                  </a:lnTo>
                  <a:lnTo>
                    <a:pt x="92" y="74"/>
                  </a:lnTo>
                  <a:lnTo>
                    <a:pt x="50" y="109"/>
                  </a:lnTo>
                  <a:lnTo>
                    <a:pt x="44" y="90"/>
                  </a:lnTo>
                  <a:lnTo>
                    <a:pt x="72" y="66"/>
                  </a:lnTo>
                  <a:lnTo>
                    <a:pt x="92" y="47"/>
                  </a:lnTo>
                  <a:lnTo>
                    <a:pt x="96" y="32"/>
                  </a:lnTo>
                  <a:lnTo>
                    <a:pt x="96" y="23"/>
                  </a:lnTo>
                  <a:lnTo>
                    <a:pt x="92" y="20"/>
                  </a:lnTo>
                  <a:lnTo>
                    <a:pt x="83" y="20"/>
                  </a:lnTo>
                  <a:lnTo>
                    <a:pt x="72" y="26"/>
                  </a:lnTo>
                  <a:lnTo>
                    <a:pt x="58" y="40"/>
                  </a:lnTo>
                  <a:lnTo>
                    <a:pt x="29" y="71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193" name="Freeform 641"/>
            <p:cNvSpPr>
              <a:spLocks/>
            </p:cNvSpPr>
            <p:nvPr/>
          </p:nvSpPr>
          <p:spPr bwMode="auto">
            <a:xfrm>
              <a:off x="6248400" y="5338763"/>
              <a:ext cx="207963" cy="442913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24" y="256"/>
                </a:cxn>
                <a:cxn ang="0">
                  <a:pos x="66" y="279"/>
                </a:cxn>
                <a:cxn ang="0">
                  <a:pos x="0" y="76"/>
                </a:cxn>
                <a:cxn ang="0">
                  <a:pos x="35" y="50"/>
                </a:cxn>
                <a:cxn ang="0">
                  <a:pos x="84" y="246"/>
                </a:cxn>
                <a:cxn ang="0">
                  <a:pos x="93" y="244"/>
                </a:cxn>
                <a:cxn ang="0">
                  <a:pos x="88" y="24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31" h="279">
                  <a:moveTo>
                    <a:pt x="131" y="0"/>
                  </a:moveTo>
                  <a:lnTo>
                    <a:pt x="124" y="256"/>
                  </a:lnTo>
                  <a:lnTo>
                    <a:pt x="66" y="279"/>
                  </a:lnTo>
                  <a:lnTo>
                    <a:pt x="0" y="76"/>
                  </a:lnTo>
                  <a:lnTo>
                    <a:pt x="35" y="50"/>
                  </a:lnTo>
                  <a:lnTo>
                    <a:pt x="84" y="246"/>
                  </a:lnTo>
                  <a:lnTo>
                    <a:pt x="93" y="244"/>
                  </a:lnTo>
                  <a:lnTo>
                    <a:pt x="88" y="24"/>
                  </a:lnTo>
                  <a:lnTo>
                    <a:pt x="131" y="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194" name="Freeform 642"/>
            <p:cNvSpPr>
              <a:spLocks/>
            </p:cNvSpPr>
            <p:nvPr/>
          </p:nvSpPr>
          <p:spPr bwMode="auto">
            <a:xfrm>
              <a:off x="6254750" y="5740400"/>
              <a:ext cx="190500" cy="136525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36" y="78"/>
                </a:cxn>
                <a:cxn ang="0">
                  <a:pos x="0" y="86"/>
                </a:cxn>
                <a:cxn ang="0">
                  <a:pos x="53" y="3"/>
                </a:cxn>
                <a:cxn ang="0">
                  <a:pos x="120" y="0"/>
                </a:cxn>
                <a:cxn ang="0">
                  <a:pos x="120" y="0"/>
                </a:cxn>
              </a:cxnLst>
              <a:rect l="0" t="0" r="r" b="b"/>
              <a:pathLst>
                <a:path w="120" h="86">
                  <a:moveTo>
                    <a:pt x="120" y="0"/>
                  </a:moveTo>
                  <a:lnTo>
                    <a:pt x="36" y="78"/>
                  </a:lnTo>
                  <a:lnTo>
                    <a:pt x="0" y="86"/>
                  </a:lnTo>
                  <a:lnTo>
                    <a:pt x="53" y="3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195" name="Freeform 643"/>
            <p:cNvSpPr>
              <a:spLocks/>
            </p:cNvSpPr>
            <p:nvPr/>
          </p:nvSpPr>
          <p:spPr bwMode="auto">
            <a:xfrm>
              <a:off x="6721475" y="5132388"/>
              <a:ext cx="263525" cy="387350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66" y="219"/>
                </a:cxn>
                <a:cxn ang="0">
                  <a:pos x="113" y="244"/>
                </a:cxn>
                <a:cxn ang="0">
                  <a:pos x="0" y="58"/>
                </a:cxn>
                <a:cxn ang="0">
                  <a:pos x="37" y="39"/>
                </a:cxn>
                <a:cxn ang="0">
                  <a:pos x="124" y="208"/>
                </a:cxn>
                <a:cxn ang="0">
                  <a:pos x="130" y="204"/>
                </a:cxn>
                <a:cxn ang="0">
                  <a:pos x="84" y="15"/>
                </a:cxn>
                <a:cxn ang="0">
                  <a:pos x="120" y="0"/>
                </a:cxn>
                <a:cxn ang="0">
                  <a:pos x="120" y="0"/>
                </a:cxn>
              </a:cxnLst>
              <a:rect l="0" t="0" r="r" b="b"/>
              <a:pathLst>
                <a:path w="166" h="244">
                  <a:moveTo>
                    <a:pt x="120" y="0"/>
                  </a:moveTo>
                  <a:lnTo>
                    <a:pt x="166" y="219"/>
                  </a:lnTo>
                  <a:lnTo>
                    <a:pt x="113" y="244"/>
                  </a:lnTo>
                  <a:lnTo>
                    <a:pt x="0" y="58"/>
                  </a:lnTo>
                  <a:lnTo>
                    <a:pt x="37" y="39"/>
                  </a:lnTo>
                  <a:lnTo>
                    <a:pt x="124" y="208"/>
                  </a:lnTo>
                  <a:lnTo>
                    <a:pt x="130" y="204"/>
                  </a:lnTo>
                  <a:lnTo>
                    <a:pt x="84" y="15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196" name="Freeform 644"/>
            <p:cNvSpPr>
              <a:spLocks/>
            </p:cNvSpPr>
            <p:nvPr/>
          </p:nvSpPr>
          <p:spPr bwMode="auto">
            <a:xfrm>
              <a:off x="6832600" y="5475288"/>
              <a:ext cx="152400" cy="153988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19" y="96"/>
                </a:cxn>
                <a:cxn ang="0">
                  <a:pos x="0" y="97"/>
                </a:cxn>
                <a:cxn ang="0">
                  <a:pos x="38" y="7"/>
                </a:cxn>
                <a:cxn ang="0">
                  <a:pos x="96" y="0"/>
                </a:cxn>
                <a:cxn ang="0">
                  <a:pos x="96" y="0"/>
                </a:cxn>
              </a:cxnLst>
              <a:rect l="0" t="0" r="r" b="b"/>
              <a:pathLst>
                <a:path w="96" h="97">
                  <a:moveTo>
                    <a:pt x="96" y="0"/>
                  </a:moveTo>
                  <a:lnTo>
                    <a:pt x="19" y="96"/>
                  </a:lnTo>
                  <a:lnTo>
                    <a:pt x="0" y="97"/>
                  </a:lnTo>
                  <a:lnTo>
                    <a:pt x="38" y="7"/>
                  </a:lnTo>
                  <a:lnTo>
                    <a:pt x="96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197" name="Freeform 645"/>
            <p:cNvSpPr>
              <a:spLocks/>
            </p:cNvSpPr>
            <p:nvPr/>
          </p:nvSpPr>
          <p:spPr bwMode="auto">
            <a:xfrm>
              <a:off x="6592888" y="5235575"/>
              <a:ext cx="127000" cy="588963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26" y="371"/>
                </a:cxn>
                <a:cxn ang="0">
                  <a:pos x="0" y="371"/>
                </a:cxn>
                <a:cxn ang="0">
                  <a:pos x="47" y="9"/>
                </a:cxn>
                <a:cxn ang="0">
                  <a:pos x="80" y="0"/>
                </a:cxn>
                <a:cxn ang="0">
                  <a:pos x="80" y="0"/>
                </a:cxn>
              </a:cxnLst>
              <a:rect l="0" t="0" r="r" b="b"/>
              <a:pathLst>
                <a:path w="80" h="371">
                  <a:moveTo>
                    <a:pt x="80" y="0"/>
                  </a:moveTo>
                  <a:lnTo>
                    <a:pt x="26" y="371"/>
                  </a:lnTo>
                  <a:lnTo>
                    <a:pt x="0" y="371"/>
                  </a:lnTo>
                  <a:lnTo>
                    <a:pt x="47" y="9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198" name="Freeform 646"/>
            <p:cNvSpPr>
              <a:spLocks/>
            </p:cNvSpPr>
            <p:nvPr/>
          </p:nvSpPr>
          <p:spPr bwMode="auto">
            <a:xfrm>
              <a:off x="6867525" y="5083175"/>
              <a:ext cx="257175" cy="682625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52" y="31"/>
                </a:cxn>
                <a:cxn ang="0">
                  <a:pos x="162" y="430"/>
                </a:cxn>
                <a:cxn ang="0">
                  <a:pos x="136" y="429"/>
                </a:cxn>
                <a:cxn ang="0">
                  <a:pos x="118" y="46"/>
                </a:cxn>
                <a:cxn ang="0">
                  <a:pos x="0" y="49"/>
                </a:cxn>
                <a:cxn ang="0">
                  <a:pos x="83" y="0"/>
                </a:cxn>
                <a:cxn ang="0">
                  <a:pos x="83" y="0"/>
                </a:cxn>
              </a:cxnLst>
              <a:rect l="0" t="0" r="r" b="b"/>
              <a:pathLst>
                <a:path w="162" h="430">
                  <a:moveTo>
                    <a:pt x="83" y="0"/>
                  </a:moveTo>
                  <a:lnTo>
                    <a:pt x="152" y="31"/>
                  </a:lnTo>
                  <a:lnTo>
                    <a:pt x="162" y="430"/>
                  </a:lnTo>
                  <a:lnTo>
                    <a:pt x="136" y="429"/>
                  </a:lnTo>
                  <a:lnTo>
                    <a:pt x="118" y="46"/>
                  </a:lnTo>
                  <a:lnTo>
                    <a:pt x="0" y="49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199" name="Freeform 647"/>
            <p:cNvSpPr>
              <a:spLocks/>
            </p:cNvSpPr>
            <p:nvPr/>
          </p:nvSpPr>
          <p:spPr bwMode="auto">
            <a:xfrm>
              <a:off x="5443538" y="3852863"/>
              <a:ext cx="855663" cy="812800"/>
            </a:xfrm>
            <a:custGeom>
              <a:avLst/>
              <a:gdLst/>
              <a:ahLst/>
              <a:cxnLst>
                <a:cxn ang="0">
                  <a:pos x="539" y="113"/>
                </a:cxn>
                <a:cxn ang="0">
                  <a:pos x="229" y="0"/>
                </a:cxn>
                <a:cxn ang="0">
                  <a:pos x="69" y="94"/>
                </a:cxn>
                <a:cxn ang="0">
                  <a:pos x="28" y="306"/>
                </a:cxn>
                <a:cxn ang="0">
                  <a:pos x="0" y="507"/>
                </a:cxn>
                <a:cxn ang="0">
                  <a:pos x="21" y="512"/>
                </a:cxn>
                <a:cxn ang="0">
                  <a:pos x="53" y="271"/>
                </a:cxn>
                <a:cxn ang="0">
                  <a:pos x="90" y="106"/>
                </a:cxn>
                <a:cxn ang="0">
                  <a:pos x="232" y="20"/>
                </a:cxn>
                <a:cxn ang="0">
                  <a:pos x="511" y="122"/>
                </a:cxn>
                <a:cxn ang="0">
                  <a:pos x="539" y="113"/>
                </a:cxn>
                <a:cxn ang="0">
                  <a:pos x="539" y="113"/>
                </a:cxn>
              </a:cxnLst>
              <a:rect l="0" t="0" r="r" b="b"/>
              <a:pathLst>
                <a:path w="539" h="512">
                  <a:moveTo>
                    <a:pt x="539" y="113"/>
                  </a:moveTo>
                  <a:lnTo>
                    <a:pt x="229" y="0"/>
                  </a:lnTo>
                  <a:lnTo>
                    <a:pt x="69" y="94"/>
                  </a:lnTo>
                  <a:lnTo>
                    <a:pt x="28" y="306"/>
                  </a:lnTo>
                  <a:lnTo>
                    <a:pt x="0" y="507"/>
                  </a:lnTo>
                  <a:lnTo>
                    <a:pt x="21" y="512"/>
                  </a:lnTo>
                  <a:lnTo>
                    <a:pt x="53" y="271"/>
                  </a:lnTo>
                  <a:lnTo>
                    <a:pt x="90" y="106"/>
                  </a:lnTo>
                  <a:lnTo>
                    <a:pt x="232" y="20"/>
                  </a:lnTo>
                  <a:lnTo>
                    <a:pt x="511" y="122"/>
                  </a:lnTo>
                  <a:lnTo>
                    <a:pt x="539" y="113"/>
                  </a:lnTo>
                  <a:lnTo>
                    <a:pt x="539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00" name="Freeform 648"/>
            <p:cNvSpPr>
              <a:spLocks/>
            </p:cNvSpPr>
            <p:nvPr/>
          </p:nvSpPr>
          <p:spPr bwMode="auto">
            <a:xfrm>
              <a:off x="5556250" y="3994150"/>
              <a:ext cx="742950" cy="785813"/>
            </a:xfrm>
            <a:custGeom>
              <a:avLst/>
              <a:gdLst/>
              <a:ahLst/>
              <a:cxnLst>
                <a:cxn ang="0">
                  <a:pos x="452" y="21"/>
                </a:cxn>
                <a:cxn ang="0">
                  <a:pos x="218" y="110"/>
                </a:cxn>
                <a:cxn ang="0">
                  <a:pos x="13" y="0"/>
                </a:cxn>
                <a:cxn ang="0">
                  <a:pos x="0" y="14"/>
                </a:cxn>
                <a:cxn ang="0">
                  <a:pos x="205" y="129"/>
                </a:cxn>
                <a:cxn ang="0">
                  <a:pos x="162" y="371"/>
                </a:cxn>
                <a:cxn ang="0">
                  <a:pos x="137" y="495"/>
                </a:cxn>
                <a:cxn ang="0">
                  <a:pos x="165" y="491"/>
                </a:cxn>
                <a:cxn ang="0">
                  <a:pos x="204" y="244"/>
                </a:cxn>
                <a:cxn ang="0">
                  <a:pos x="232" y="124"/>
                </a:cxn>
                <a:cxn ang="0">
                  <a:pos x="467" y="45"/>
                </a:cxn>
                <a:cxn ang="0">
                  <a:pos x="468" y="24"/>
                </a:cxn>
                <a:cxn ang="0">
                  <a:pos x="452" y="21"/>
                </a:cxn>
                <a:cxn ang="0">
                  <a:pos x="452" y="21"/>
                </a:cxn>
              </a:cxnLst>
              <a:rect l="0" t="0" r="r" b="b"/>
              <a:pathLst>
                <a:path w="468" h="495">
                  <a:moveTo>
                    <a:pt x="452" y="21"/>
                  </a:moveTo>
                  <a:lnTo>
                    <a:pt x="218" y="110"/>
                  </a:lnTo>
                  <a:lnTo>
                    <a:pt x="13" y="0"/>
                  </a:lnTo>
                  <a:lnTo>
                    <a:pt x="0" y="14"/>
                  </a:lnTo>
                  <a:lnTo>
                    <a:pt x="205" y="129"/>
                  </a:lnTo>
                  <a:lnTo>
                    <a:pt x="162" y="371"/>
                  </a:lnTo>
                  <a:lnTo>
                    <a:pt x="137" y="495"/>
                  </a:lnTo>
                  <a:lnTo>
                    <a:pt x="165" y="491"/>
                  </a:lnTo>
                  <a:lnTo>
                    <a:pt x="204" y="244"/>
                  </a:lnTo>
                  <a:lnTo>
                    <a:pt x="232" y="124"/>
                  </a:lnTo>
                  <a:lnTo>
                    <a:pt x="467" y="45"/>
                  </a:lnTo>
                  <a:lnTo>
                    <a:pt x="468" y="24"/>
                  </a:lnTo>
                  <a:lnTo>
                    <a:pt x="452" y="21"/>
                  </a:lnTo>
                  <a:lnTo>
                    <a:pt x="452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01" name="Freeform 649"/>
            <p:cNvSpPr>
              <a:spLocks/>
            </p:cNvSpPr>
            <p:nvPr/>
          </p:nvSpPr>
          <p:spPr bwMode="auto">
            <a:xfrm>
              <a:off x="5443538" y="4032250"/>
              <a:ext cx="855663" cy="747713"/>
            </a:xfrm>
            <a:custGeom>
              <a:avLst/>
              <a:gdLst/>
              <a:ahLst/>
              <a:cxnLst>
                <a:cxn ang="0">
                  <a:pos x="0" y="394"/>
                </a:cxn>
                <a:cxn ang="0">
                  <a:pos x="210" y="471"/>
                </a:cxn>
                <a:cxn ang="0">
                  <a:pos x="232" y="471"/>
                </a:cxn>
                <a:cxn ang="0">
                  <a:pos x="480" y="383"/>
                </a:cxn>
                <a:cxn ang="0">
                  <a:pos x="521" y="174"/>
                </a:cxn>
                <a:cxn ang="0">
                  <a:pos x="539" y="0"/>
                </a:cxn>
                <a:cxn ang="0">
                  <a:pos x="521" y="4"/>
                </a:cxn>
                <a:cxn ang="0">
                  <a:pos x="508" y="136"/>
                </a:cxn>
                <a:cxn ang="0">
                  <a:pos x="465" y="361"/>
                </a:cxn>
                <a:cxn ang="0">
                  <a:pos x="282" y="433"/>
                </a:cxn>
                <a:cxn ang="0">
                  <a:pos x="217" y="452"/>
                </a:cxn>
                <a:cxn ang="0">
                  <a:pos x="131" y="421"/>
                </a:cxn>
                <a:cxn ang="0">
                  <a:pos x="9" y="375"/>
                </a:cxn>
                <a:cxn ang="0">
                  <a:pos x="0" y="394"/>
                </a:cxn>
                <a:cxn ang="0">
                  <a:pos x="0" y="394"/>
                </a:cxn>
              </a:cxnLst>
              <a:rect l="0" t="0" r="r" b="b"/>
              <a:pathLst>
                <a:path w="539" h="471">
                  <a:moveTo>
                    <a:pt x="0" y="394"/>
                  </a:moveTo>
                  <a:lnTo>
                    <a:pt x="210" y="471"/>
                  </a:lnTo>
                  <a:lnTo>
                    <a:pt x="232" y="471"/>
                  </a:lnTo>
                  <a:lnTo>
                    <a:pt x="480" y="383"/>
                  </a:lnTo>
                  <a:lnTo>
                    <a:pt x="521" y="174"/>
                  </a:lnTo>
                  <a:lnTo>
                    <a:pt x="539" y="0"/>
                  </a:lnTo>
                  <a:lnTo>
                    <a:pt x="521" y="4"/>
                  </a:lnTo>
                  <a:lnTo>
                    <a:pt x="508" y="136"/>
                  </a:lnTo>
                  <a:lnTo>
                    <a:pt x="465" y="361"/>
                  </a:lnTo>
                  <a:lnTo>
                    <a:pt x="282" y="433"/>
                  </a:lnTo>
                  <a:lnTo>
                    <a:pt x="217" y="452"/>
                  </a:lnTo>
                  <a:lnTo>
                    <a:pt x="131" y="421"/>
                  </a:lnTo>
                  <a:lnTo>
                    <a:pt x="9" y="375"/>
                  </a:lnTo>
                  <a:lnTo>
                    <a:pt x="0" y="394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02" name="Freeform 650"/>
            <p:cNvSpPr>
              <a:spLocks/>
            </p:cNvSpPr>
            <p:nvPr/>
          </p:nvSpPr>
          <p:spPr bwMode="auto">
            <a:xfrm>
              <a:off x="5822950" y="4425950"/>
              <a:ext cx="412750" cy="176213"/>
            </a:xfrm>
            <a:custGeom>
              <a:avLst/>
              <a:gdLst/>
              <a:ahLst/>
              <a:cxnLst>
                <a:cxn ang="0">
                  <a:pos x="260" y="0"/>
                </a:cxn>
                <a:cxn ang="0">
                  <a:pos x="5" y="86"/>
                </a:cxn>
                <a:cxn ang="0">
                  <a:pos x="0" y="111"/>
                </a:cxn>
                <a:cxn ang="0">
                  <a:pos x="248" y="34"/>
                </a:cxn>
                <a:cxn ang="0">
                  <a:pos x="260" y="0"/>
                </a:cxn>
                <a:cxn ang="0">
                  <a:pos x="260" y="0"/>
                </a:cxn>
              </a:cxnLst>
              <a:rect l="0" t="0" r="r" b="b"/>
              <a:pathLst>
                <a:path w="260" h="111">
                  <a:moveTo>
                    <a:pt x="260" y="0"/>
                  </a:moveTo>
                  <a:lnTo>
                    <a:pt x="5" y="86"/>
                  </a:lnTo>
                  <a:lnTo>
                    <a:pt x="0" y="111"/>
                  </a:lnTo>
                  <a:lnTo>
                    <a:pt x="248" y="34"/>
                  </a:lnTo>
                  <a:lnTo>
                    <a:pt x="260" y="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03" name="Freeform 651"/>
            <p:cNvSpPr>
              <a:spLocks/>
            </p:cNvSpPr>
            <p:nvPr/>
          </p:nvSpPr>
          <p:spPr bwMode="auto">
            <a:xfrm>
              <a:off x="6034088" y="4533900"/>
              <a:ext cx="127000" cy="68263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0" y="21"/>
                </a:cxn>
                <a:cxn ang="0">
                  <a:pos x="0" y="43"/>
                </a:cxn>
                <a:cxn ang="0">
                  <a:pos x="80" y="24"/>
                </a:cxn>
                <a:cxn ang="0">
                  <a:pos x="80" y="0"/>
                </a:cxn>
                <a:cxn ang="0">
                  <a:pos x="80" y="0"/>
                </a:cxn>
              </a:cxnLst>
              <a:rect l="0" t="0" r="r" b="b"/>
              <a:pathLst>
                <a:path w="80" h="43">
                  <a:moveTo>
                    <a:pt x="80" y="0"/>
                  </a:moveTo>
                  <a:lnTo>
                    <a:pt x="0" y="21"/>
                  </a:lnTo>
                  <a:lnTo>
                    <a:pt x="0" y="43"/>
                  </a:lnTo>
                  <a:lnTo>
                    <a:pt x="80" y="24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04" name="Freeform 652"/>
            <p:cNvSpPr>
              <a:spLocks/>
            </p:cNvSpPr>
            <p:nvPr/>
          </p:nvSpPr>
          <p:spPr bwMode="auto">
            <a:xfrm>
              <a:off x="5935663" y="4591050"/>
              <a:ext cx="49213" cy="49213"/>
            </a:xfrm>
            <a:custGeom>
              <a:avLst/>
              <a:gdLst/>
              <a:ahLst/>
              <a:cxnLst>
                <a:cxn ang="0">
                  <a:pos x="18" y="31"/>
                </a:cxn>
                <a:cxn ang="0">
                  <a:pos x="10" y="28"/>
                </a:cxn>
                <a:cxn ang="0">
                  <a:pos x="4" y="26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10" y="0"/>
                </a:cxn>
                <a:cxn ang="0">
                  <a:pos x="18" y="0"/>
                </a:cxn>
                <a:cxn ang="0">
                  <a:pos x="26" y="4"/>
                </a:cxn>
                <a:cxn ang="0">
                  <a:pos x="31" y="16"/>
                </a:cxn>
                <a:cxn ang="0">
                  <a:pos x="26" y="26"/>
                </a:cxn>
                <a:cxn ang="0">
                  <a:pos x="18" y="31"/>
                </a:cxn>
                <a:cxn ang="0">
                  <a:pos x="18" y="31"/>
                </a:cxn>
              </a:cxnLst>
              <a:rect l="0" t="0" r="r" b="b"/>
              <a:pathLst>
                <a:path w="31" h="31">
                  <a:moveTo>
                    <a:pt x="18" y="31"/>
                  </a:moveTo>
                  <a:lnTo>
                    <a:pt x="10" y="28"/>
                  </a:lnTo>
                  <a:lnTo>
                    <a:pt x="4" y="26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6" y="4"/>
                  </a:lnTo>
                  <a:lnTo>
                    <a:pt x="31" y="16"/>
                  </a:lnTo>
                  <a:lnTo>
                    <a:pt x="26" y="26"/>
                  </a:lnTo>
                  <a:lnTo>
                    <a:pt x="18" y="31"/>
                  </a:lnTo>
                  <a:lnTo>
                    <a:pt x="18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05" name="Freeform 653"/>
            <p:cNvSpPr>
              <a:spLocks/>
            </p:cNvSpPr>
            <p:nvPr/>
          </p:nvSpPr>
          <p:spPr bwMode="auto">
            <a:xfrm>
              <a:off x="5916613" y="4125913"/>
              <a:ext cx="317500" cy="357188"/>
            </a:xfrm>
            <a:custGeom>
              <a:avLst/>
              <a:gdLst/>
              <a:ahLst/>
              <a:cxnLst>
                <a:cxn ang="0">
                  <a:pos x="200" y="0"/>
                </a:cxn>
                <a:cxn ang="0">
                  <a:pos x="173" y="167"/>
                </a:cxn>
                <a:cxn ang="0">
                  <a:pos x="0" y="225"/>
                </a:cxn>
                <a:cxn ang="0">
                  <a:pos x="12" y="199"/>
                </a:cxn>
                <a:cxn ang="0">
                  <a:pos x="148" y="154"/>
                </a:cxn>
                <a:cxn ang="0">
                  <a:pos x="178" y="10"/>
                </a:cxn>
                <a:cxn ang="0">
                  <a:pos x="200" y="0"/>
                </a:cxn>
                <a:cxn ang="0">
                  <a:pos x="200" y="0"/>
                </a:cxn>
              </a:cxnLst>
              <a:rect l="0" t="0" r="r" b="b"/>
              <a:pathLst>
                <a:path w="200" h="225">
                  <a:moveTo>
                    <a:pt x="200" y="0"/>
                  </a:moveTo>
                  <a:lnTo>
                    <a:pt x="173" y="167"/>
                  </a:lnTo>
                  <a:lnTo>
                    <a:pt x="0" y="225"/>
                  </a:lnTo>
                  <a:lnTo>
                    <a:pt x="12" y="199"/>
                  </a:lnTo>
                  <a:lnTo>
                    <a:pt x="148" y="154"/>
                  </a:lnTo>
                  <a:lnTo>
                    <a:pt x="178" y="10"/>
                  </a:lnTo>
                  <a:lnTo>
                    <a:pt x="200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06" name="Freeform 654"/>
            <p:cNvSpPr>
              <a:spLocks/>
            </p:cNvSpPr>
            <p:nvPr/>
          </p:nvSpPr>
          <p:spPr bwMode="auto">
            <a:xfrm>
              <a:off x="5916613" y="4119563"/>
              <a:ext cx="317500" cy="363538"/>
            </a:xfrm>
            <a:custGeom>
              <a:avLst/>
              <a:gdLst/>
              <a:ahLst/>
              <a:cxnLst>
                <a:cxn ang="0">
                  <a:pos x="200" y="0"/>
                </a:cxn>
                <a:cxn ang="0">
                  <a:pos x="34" y="53"/>
                </a:cxn>
                <a:cxn ang="0">
                  <a:pos x="0" y="229"/>
                </a:cxn>
                <a:cxn ang="0">
                  <a:pos x="31" y="198"/>
                </a:cxn>
                <a:cxn ang="0">
                  <a:pos x="53" y="62"/>
                </a:cxn>
                <a:cxn ang="0">
                  <a:pos x="197" y="22"/>
                </a:cxn>
                <a:cxn ang="0">
                  <a:pos x="200" y="0"/>
                </a:cxn>
                <a:cxn ang="0">
                  <a:pos x="200" y="0"/>
                </a:cxn>
              </a:cxnLst>
              <a:rect l="0" t="0" r="r" b="b"/>
              <a:pathLst>
                <a:path w="200" h="229">
                  <a:moveTo>
                    <a:pt x="200" y="0"/>
                  </a:moveTo>
                  <a:lnTo>
                    <a:pt x="34" y="53"/>
                  </a:lnTo>
                  <a:lnTo>
                    <a:pt x="0" y="229"/>
                  </a:lnTo>
                  <a:lnTo>
                    <a:pt x="31" y="198"/>
                  </a:lnTo>
                  <a:lnTo>
                    <a:pt x="53" y="62"/>
                  </a:lnTo>
                  <a:lnTo>
                    <a:pt x="197" y="22"/>
                  </a:lnTo>
                  <a:lnTo>
                    <a:pt x="200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07" name="Freeform 655"/>
            <p:cNvSpPr>
              <a:spLocks/>
            </p:cNvSpPr>
            <p:nvPr/>
          </p:nvSpPr>
          <p:spPr bwMode="auto">
            <a:xfrm>
              <a:off x="5289550" y="4548188"/>
              <a:ext cx="536575" cy="342900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0" y="77"/>
                </a:cxn>
                <a:cxn ang="0">
                  <a:pos x="330" y="216"/>
                </a:cxn>
                <a:cxn ang="0">
                  <a:pos x="338" y="189"/>
                </a:cxn>
                <a:cxn ang="0">
                  <a:pos x="47" y="74"/>
                </a:cxn>
                <a:cxn ang="0">
                  <a:pos x="104" y="34"/>
                </a:cxn>
                <a:cxn ang="0">
                  <a:pos x="113" y="0"/>
                </a:cxn>
                <a:cxn ang="0">
                  <a:pos x="113" y="0"/>
                </a:cxn>
              </a:cxnLst>
              <a:rect l="0" t="0" r="r" b="b"/>
              <a:pathLst>
                <a:path w="338" h="216">
                  <a:moveTo>
                    <a:pt x="113" y="0"/>
                  </a:moveTo>
                  <a:lnTo>
                    <a:pt x="0" y="77"/>
                  </a:lnTo>
                  <a:lnTo>
                    <a:pt x="330" y="216"/>
                  </a:lnTo>
                  <a:lnTo>
                    <a:pt x="338" y="189"/>
                  </a:lnTo>
                  <a:lnTo>
                    <a:pt x="47" y="74"/>
                  </a:lnTo>
                  <a:lnTo>
                    <a:pt x="104" y="34"/>
                  </a:lnTo>
                  <a:lnTo>
                    <a:pt x="113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08" name="Freeform 656"/>
            <p:cNvSpPr>
              <a:spLocks/>
            </p:cNvSpPr>
            <p:nvPr/>
          </p:nvSpPr>
          <p:spPr bwMode="auto">
            <a:xfrm>
              <a:off x="5802313" y="4752975"/>
              <a:ext cx="593725" cy="30003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5" y="189"/>
                </a:cxn>
                <a:cxn ang="0">
                  <a:pos x="266" y="151"/>
                </a:cxn>
                <a:cxn ang="0">
                  <a:pos x="374" y="87"/>
                </a:cxn>
                <a:cxn ang="0">
                  <a:pos x="343" y="48"/>
                </a:cxn>
                <a:cxn ang="0">
                  <a:pos x="312" y="53"/>
                </a:cxn>
                <a:cxn ang="0">
                  <a:pos x="335" y="81"/>
                </a:cxn>
                <a:cxn ang="0">
                  <a:pos x="254" y="131"/>
                </a:cxn>
                <a:cxn ang="0">
                  <a:pos x="137" y="162"/>
                </a:cxn>
                <a:cxn ang="0">
                  <a:pos x="29" y="0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374" h="189">
                  <a:moveTo>
                    <a:pt x="0" y="7"/>
                  </a:moveTo>
                  <a:lnTo>
                    <a:pt x="125" y="189"/>
                  </a:lnTo>
                  <a:lnTo>
                    <a:pt x="266" y="151"/>
                  </a:lnTo>
                  <a:lnTo>
                    <a:pt x="374" y="87"/>
                  </a:lnTo>
                  <a:lnTo>
                    <a:pt x="343" y="48"/>
                  </a:lnTo>
                  <a:lnTo>
                    <a:pt x="312" y="53"/>
                  </a:lnTo>
                  <a:lnTo>
                    <a:pt x="335" y="81"/>
                  </a:lnTo>
                  <a:lnTo>
                    <a:pt x="254" y="131"/>
                  </a:lnTo>
                  <a:lnTo>
                    <a:pt x="137" y="162"/>
                  </a:lnTo>
                  <a:lnTo>
                    <a:pt x="29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09" name="Freeform 657"/>
            <p:cNvSpPr>
              <a:spLocks/>
            </p:cNvSpPr>
            <p:nvPr/>
          </p:nvSpPr>
          <p:spPr bwMode="auto">
            <a:xfrm>
              <a:off x="6164263" y="4621213"/>
              <a:ext cx="128588" cy="119063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81" y="62"/>
                </a:cxn>
                <a:cxn ang="0">
                  <a:pos x="62" y="75"/>
                </a:cxn>
                <a:cxn ang="0">
                  <a:pos x="0" y="9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81" h="75">
                  <a:moveTo>
                    <a:pt x="23" y="0"/>
                  </a:moveTo>
                  <a:lnTo>
                    <a:pt x="81" y="62"/>
                  </a:lnTo>
                  <a:lnTo>
                    <a:pt x="62" y="75"/>
                  </a:lnTo>
                  <a:lnTo>
                    <a:pt x="0" y="9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10" name="Freeform 658"/>
            <p:cNvSpPr>
              <a:spLocks/>
            </p:cNvSpPr>
            <p:nvPr/>
          </p:nvSpPr>
          <p:spPr bwMode="auto">
            <a:xfrm>
              <a:off x="5783263" y="4752975"/>
              <a:ext cx="244475" cy="319088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99" y="201"/>
                </a:cxn>
                <a:cxn ang="0">
                  <a:pos x="154" y="184"/>
                </a:cxn>
                <a:cxn ang="0">
                  <a:pos x="137" y="165"/>
                </a:cxn>
                <a:cxn ang="0">
                  <a:pos x="106" y="170"/>
                </a:cxn>
                <a:cxn ang="0">
                  <a:pos x="30" y="72"/>
                </a:cxn>
                <a:cxn ang="0">
                  <a:pos x="39" y="0"/>
                </a:cxn>
                <a:cxn ang="0">
                  <a:pos x="12" y="0"/>
                </a:cxn>
                <a:cxn ang="0">
                  <a:pos x="0" y="75"/>
                </a:cxn>
                <a:cxn ang="0">
                  <a:pos x="0" y="75"/>
                </a:cxn>
              </a:cxnLst>
              <a:rect l="0" t="0" r="r" b="b"/>
              <a:pathLst>
                <a:path w="154" h="201">
                  <a:moveTo>
                    <a:pt x="0" y="75"/>
                  </a:moveTo>
                  <a:lnTo>
                    <a:pt x="99" y="201"/>
                  </a:lnTo>
                  <a:lnTo>
                    <a:pt x="154" y="184"/>
                  </a:lnTo>
                  <a:lnTo>
                    <a:pt x="137" y="165"/>
                  </a:lnTo>
                  <a:lnTo>
                    <a:pt x="106" y="170"/>
                  </a:lnTo>
                  <a:lnTo>
                    <a:pt x="30" y="72"/>
                  </a:lnTo>
                  <a:lnTo>
                    <a:pt x="39" y="0"/>
                  </a:lnTo>
                  <a:lnTo>
                    <a:pt x="12" y="0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11" name="Freeform 659"/>
            <p:cNvSpPr>
              <a:spLocks/>
            </p:cNvSpPr>
            <p:nvPr/>
          </p:nvSpPr>
          <p:spPr bwMode="auto">
            <a:xfrm>
              <a:off x="6092825" y="4995863"/>
              <a:ext cx="88900" cy="528638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40" y="187"/>
                </a:cxn>
                <a:cxn ang="0">
                  <a:pos x="21" y="333"/>
                </a:cxn>
                <a:cxn ang="0">
                  <a:pos x="0" y="333"/>
                </a:cxn>
                <a:cxn ang="0">
                  <a:pos x="21" y="148"/>
                </a:cxn>
                <a:cxn ang="0">
                  <a:pos x="31" y="5"/>
                </a:cxn>
                <a:cxn ang="0">
                  <a:pos x="56" y="0"/>
                </a:cxn>
                <a:cxn ang="0">
                  <a:pos x="56" y="0"/>
                </a:cxn>
              </a:cxnLst>
              <a:rect l="0" t="0" r="r" b="b"/>
              <a:pathLst>
                <a:path w="56" h="333">
                  <a:moveTo>
                    <a:pt x="56" y="0"/>
                  </a:moveTo>
                  <a:lnTo>
                    <a:pt x="40" y="187"/>
                  </a:lnTo>
                  <a:lnTo>
                    <a:pt x="21" y="333"/>
                  </a:lnTo>
                  <a:lnTo>
                    <a:pt x="0" y="333"/>
                  </a:lnTo>
                  <a:lnTo>
                    <a:pt x="21" y="148"/>
                  </a:lnTo>
                  <a:lnTo>
                    <a:pt x="31" y="5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12" name="Freeform 660"/>
            <p:cNvSpPr>
              <a:spLocks/>
            </p:cNvSpPr>
            <p:nvPr/>
          </p:nvSpPr>
          <p:spPr bwMode="auto">
            <a:xfrm>
              <a:off x="5997575" y="5019675"/>
              <a:ext cx="95250" cy="509588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50" y="130"/>
                </a:cxn>
                <a:cxn ang="0">
                  <a:pos x="19" y="321"/>
                </a:cxn>
                <a:cxn ang="0">
                  <a:pos x="0" y="318"/>
                </a:cxn>
                <a:cxn ang="0">
                  <a:pos x="16" y="167"/>
                </a:cxn>
                <a:cxn ang="0">
                  <a:pos x="33" y="4"/>
                </a:cxn>
                <a:cxn ang="0">
                  <a:pos x="60" y="0"/>
                </a:cxn>
                <a:cxn ang="0">
                  <a:pos x="60" y="0"/>
                </a:cxn>
              </a:cxnLst>
              <a:rect l="0" t="0" r="r" b="b"/>
              <a:pathLst>
                <a:path w="60" h="321">
                  <a:moveTo>
                    <a:pt x="60" y="0"/>
                  </a:moveTo>
                  <a:lnTo>
                    <a:pt x="50" y="130"/>
                  </a:lnTo>
                  <a:lnTo>
                    <a:pt x="19" y="321"/>
                  </a:lnTo>
                  <a:lnTo>
                    <a:pt x="0" y="318"/>
                  </a:lnTo>
                  <a:lnTo>
                    <a:pt x="16" y="167"/>
                  </a:lnTo>
                  <a:lnTo>
                    <a:pt x="33" y="4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13" name="Freeform 661"/>
            <p:cNvSpPr>
              <a:spLocks/>
            </p:cNvSpPr>
            <p:nvPr/>
          </p:nvSpPr>
          <p:spPr bwMode="auto">
            <a:xfrm>
              <a:off x="5727700" y="4859338"/>
              <a:ext cx="98425" cy="635000"/>
            </a:xfrm>
            <a:custGeom>
              <a:avLst/>
              <a:gdLst/>
              <a:ahLst/>
              <a:cxnLst>
                <a:cxn ang="0">
                  <a:pos x="62" y="17"/>
                </a:cxn>
                <a:cxn ang="0">
                  <a:pos x="38" y="211"/>
                </a:cxn>
                <a:cxn ang="0">
                  <a:pos x="22" y="400"/>
                </a:cxn>
                <a:cxn ang="0">
                  <a:pos x="0" y="400"/>
                </a:cxn>
                <a:cxn ang="0">
                  <a:pos x="22" y="157"/>
                </a:cxn>
                <a:cxn ang="0">
                  <a:pos x="45" y="0"/>
                </a:cxn>
                <a:cxn ang="0">
                  <a:pos x="62" y="17"/>
                </a:cxn>
                <a:cxn ang="0">
                  <a:pos x="62" y="17"/>
                </a:cxn>
              </a:cxnLst>
              <a:rect l="0" t="0" r="r" b="b"/>
              <a:pathLst>
                <a:path w="62" h="400">
                  <a:moveTo>
                    <a:pt x="62" y="17"/>
                  </a:moveTo>
                  <a:lnTo>
                    <a:pt x="38" y="211"/>
                  </a:lnTo>
                  <a:lnTo>
                    <a:pt x="22" y="400"/>
                  </a:lnTo>
                  <a:lnTo>
                    <a:pt x="0" y="400"/>
                  </a:lnTo>
                  <a:lnTo>
                    <a:pt x="22" y="157"/>
                  </a:lnTo>
                  <a:lnTo>
                    <a:pt x="45" y="0"/>
                  </a:lnTo>
                  <a:lnTo>
                    <a:pt x="62" y="17"/>
                  </a:lnTo>
                  <a:lnTo>
                    <a:pt x="62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14" name="Freeform 662"/>
            <p:cNvSpPr>
              <a:spLocks/>
            </p:cNvSpPr>
            <p:nvPr/>
          </p:nvSpPr>
          <p:spPr bwMode="auto">
            <a:xfrm>
              <a:off x="5632450" y="4829175"/>
              <a:ext cx="106363" cy="652463"/>
            </a:xfrm>
            <a:custGeom>
              <a:avLst/>
              <a:gdLst/>
              <a:ahLst/>
              <a:cxnLst>
                <a:cxn ang="0">
                  <a:pos x="67" y="12"/>
                </a:cxn>
                <a:cxn ang="0">
                  <a:pos x="39" y="253"/>
                </a:cxn>
                <a:cxn ang="0">
                  <a:pos x="21" y="411"/>
                </a:cxn>
                <a:cxn ang="0">
                  <a:pos x="0" y="411"/>
                </a:cxn>
                <a:cxn ang="0">
                  <a:pos x="27" y="191"/>
                </a:cxn>
                <a:cxn ang="0">
                  <a:pos x="48" y="0"/>
                </a:cxn>
                <a:cxn ang="0">
                  <a:pos x="67" y="12"/>
                </a:cxn>
                <a:cxn ang="0">
                  <a:pos x="67" y="12"/>
                </a:cxn>
              </a:cxnLst>
              <a:rect l="0" t="0" r="r" b="b"/>
              <a:pathLst>
                <a:path w="67" h="411">
                  <a:moveTo>
                    <a:pt x="67" y="12"/>
                  </a:moveTo>
                  <a:lnTo>
                    <a:pt x="39" y="253"/>
                  </a:lnTo>
                  <a:lnTo>
                    <a:pt x="21" y="411"/>
                  </a:lnTo>
                  <a:lnTo>
                    <a:pt x="0" y="411"/>
                  </a:lnTo>
                  <a:lnTo>
                    <a:pt x="27" y="191"/>
                  </a:lnTo>
                  <a:lnTo>
                    <a:pt x="48" y="0"/>
                  </a:lnTo>
                  <a:lnTo>
                    <a:pt x="67" y="12"/>
                  </a:lnTo>
                  <a:lnTo>
                    <a:pt x="67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15" name="Freeform 663"/>
            <p:cNvSpPr>
              <a:spLocks/>
            </p:cNvSpPr>
            <p:nvPr/>
          </p:nvSpPr>
          <p:spPr bwMode="auto">
            <a:xfrm>
              <a:off x="5334000" y="4689475"/>
              <a:ext cx="93663" cy="75088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2" y="245"/>
                </a:cxn>
                <a:cxn ang="0">
                  <a:pos x="0" y="471"/>
                </a:cxn>
                <a:cxn ang="0">
                  <a:pos x="20" y="473"/>
                </a:cxn>
                <a:cxn ang="0">
                  <a:pos x="35" y="236"/>
                </a:cxn>
                <a:cxn ang="0">
                  <a:pos x="59" y="12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59" h="473">
                  <a:moveTo>
                    <a:pt x="38" y="0"/>
                  </a:moveTo>
                  <a:lnTo>
                    <a:pt x="12" y="245"/>
                  </a:lnTo>
                  <a:lnTo>
                    <a:pt x="0" y="471"/>
                  </a:lnTo>
                  <a:lnTo>
                    <a:pt x="20" y="473"/>
                  </a:lnTo>
                  <a:lnTo>
                    <a:pt x="35" y="236"/>
                  </a:lnTo>
                  <a:lnTo>
                    <a:pt x="59" y="12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16" name="Freeform 664"/>
            <p:cNvSpPr>
              <a:spLocks/>
            </p:cNvSpPr>
            <p:nvPr/>
          </p:nvSpPr>
          <p:spPr bwMode="auto">
            <a:xfrm>
              <a:off x="5235575" y="4665663"/>
              <a:ext cx="92075" cy="779463"/>
            </a:xfrm>
            <a:custGeom>
              <a:avLst/>
              <a:gdLst/>
              <a:ahLst/>
              <a:cxnLst>
                <a:cxn ang="0">
                  <a:pos x="58" y="3"/>
                </a:cxn>
                <a:cxn ang="0">
                  <a:pos x="49" y="192"/>
                </a:cxn>
                <a:cxn ang="0">
                  <a:pos x="27" y="491"/>
                </a:cxn>
                <a:cxn ang="0">
                  <a:pos x="0" y="488"/>
                </a:cxn>
                <a:cxn ang="0">
                  <a:pos x="27" y="186"/>
                </a:cxn>
                <a:cxn ang="0">
                  <a:pos x="37" y="0"/>
                </a:cxn>
                <a:cxn ang="0">
                  <a:pos x="58" y="3"/>
                </a:cxn>
                <a:cxn ang="0">
                  <a:pos x="58" y="3"/>
                </a:cxn>
              </a:cxnLst>
              <a:rect l="0" t="0" r="r" b="b"/>
              <a:pathLst>
                <a:path w="58" h="491">
                  <a:moveTo>
                    <a:pt x="58" y="3"/>
                  </a:moveTo>
                  <a:lnTo>
                    <a:pt x="49" y="192"/>
                  </a:lnTo>
                  <a:lnTo>
                    <a:pt x="27" y="491"/>
                  </a:lnTo>
                  <a:lnTo>
                    <a:pt x="0" y="488"/>
                  </a:lnTo>
                  <a:lnTo>
                    <a:pt x="27" y="186"/>
                  </a:lnTo>
                  <a:lnTo>
                    <a:pt x="37" y="0"/>
                  </a:lnTo>
                  <a:lnTo>
                    <a:pt x="58" y="3"/>
                  </a:lnTo>
                  <a:lnTo>
                    <a:pt x="58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17" name="Freeform 665"/>
            <p:cNvSpPr>
              <a:spLocks/>
            </p:cNvSpPr>
            <p:nvPr/>
          </p:nvSpPr>
          <p:spPr bwMode="auto">
            <a:xfrm>
              <a:off x="5929313" y="4684713"/>
              <a:ext cx="246063" cy="123825"/>
            </a:xfrm>
            <a:custGeom>
              <a:avLst/>
              <a:gdLst/>
              <a:ahLst/>
              <a:cxnLst>
                <a:cxn ang="0">
                  <a:pos x="146" y="0"/>
                </a:cxn>
                <a:cxn ang="0">
                  <a:pos x="155" y="19"/>
                </a:cxn>
                <a:cxn ang="0">
                  <a:pos x="10" y="78"/>
                </a:cxn>
                <a:cxn ang="0">
                  <a:pos x="0" y="65"/>
                </a:cxn>
                <a:cxn ang="0">
                  <a:pos x="146" y="0"/>
                </a:cxn>
                <a:cxn ang="0">
                  <a:pos x="146" y="0"/>
                </a:cxn>
              </a:cxnLst>
              <a:rect l="0" t="0" r="r" b="b"/>
              <a:pathLst>
                <a:path w="155" h="78">
                  <a:moveTo>
                    <a:pt x="146" y="0"/>
                  </a:moveTo>
                  <a:lnTo>
                    <a:pt x="155" y="19"/>
                  </a:lnTo>
                  <a:lnTo>
                    <a:pt x="10" y="78"/>
                  </a:lnTo>
                  <a:lnTo>
                    <a:pt x="0" y="65"/>
                  </a:lnTo>
                  <a:lnTo>
                    <a:pt x="146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18" name="Freeform 666"/>
            <p:cNvSpPr>
              <a:spLocks/>
            </p:cNvSpPr>
            <p:nvPr/>
          </p:nvSpPr>
          <p:spPr bwMode="auto">
            <a:xfrm>
              <a:off x="5980113" y="4757738"/>
              <a:ext cx="195263" cy="114300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23" y="10"/>
                </a:cxn>
                <a:cxn ang="0">
                  <a:pos x="13" y="72"/>
                </a:cxn>
                <a:cxn ang="0">
                  <a:pos x="0" y="53"/>
                </a:cxn>
                <a:cxn ang="0">
                  <a:pos x="116" y="0"/>
                </a:cxn>
                <a:cxn ang="0">
                  <a:pos x="116" y="0"/>
                </a:cxn>
              </a:cxnLst>
              <a:rect l="0" t="0" r="r" b="b"/>
              <a:pathLst>
                <a:path w="123" h="72">
                  <a:moveTo>
                    <a:pt x="116" y="0"/>
                  </a:moveTo>
                  <a:lnTo>
                    <a:pt x="123" y="10"/>
                  </a:lnTo>
                  <a:lnTo>
                    <a:pt x="13" y="72"/>
                  </a:lnTo>
                  <a:lnTo>
                    <a:pt x="0" y="53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19" name="Freeform 667"/>
            <p:cNvSpPr>
              <a:spLocks/>
            </p:cNvSpPr>
            <p:nvPr/>
          </p:nvSpPr>
          <p:spPr bwMode="auto">
            <a:xfrm>
              <a:off x="6019800" y="4878388"/>
              <a:ext cx="49213" cy="38100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12"/>
                </a:cxn>
                <a:cxn ang="0">
                  <a:pos x="5" y="24"/>
                </a:cxn>
                <a:cxn ang="0">
                  <a:pos x="31" y="14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31" h="24">
                  <a:moveTo>
                    <a:pt x="27" y="0"/>
                  </a:moveTo>
                  <a:lnTo>
                    <a:pt x="0" y="12"/>
                  </a:lnTo>
                  <a:lnTo>
                    <a:pt x="5" y="24"/>
                  </a:lnTo>
                  <a:lnTo>
                    <a:pt x="31" y="14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20" name="Freeform 668"/>
            <p:cNvSpPr>
              <a:spLocks/>
            </p:cNvSpPr>
            <p:nvPr/>
          </p:nvSpPr>
          <p:spPr bwMode="auto">
            <a:xfrm>
              <a:off x="4940300" y="3211513"/>
              <a:ext cx="2516188" cy="581025"/>
            </a:xfrm>
            <a:custGeom>
              <a:avLst/>
              <a:gdLst/>
              <a:ahLst/>
              <a:cxnLst>
                <a:cxn ang="0">
                  <a:pos x="1585" y="309"/>
                </a:cxn>
                <a:cxn ang="0">
                  <a:pos x="1257" y="307"/>
                </a:cxn>
                <a:cxn ang="0">
                  <a:pos x="562" y="328"/>
                </a:cxn>
                <a:cxn ang="0">
                  <a:pos x="0" y="366"/>
                </a:cxn>
                <a:cxn ang="0">
                  <a:pos x="102" y="319"/>
                </a:cxn>
                <a:cxn ang="0">
                  <a:pos x="668" y="122"/>
                </a:cxn>
                <a:cxn ang="0">
                  <a:pos x="1137" y="0"/>
                </a:cxn>
                <a:cxn ang="0">
                  <a:pos x="1153" y="26"/>
                </a:cxn>
                <a:cxn ang="0">
                  <a:pos x="824" y="110"/>
                </a:cxn>
                <a:cxn ang="0">
                  <a:pos x="496" y="213"/>
                </a:cxn>
                <a:cxn ang="0">
                  <a:pos x="136" y="331"/>
                </a:cxn>
                <a:cxn ang="0">
                  <a:pos x="581" y="297"/>
                </a:cxn>
                <a:cxn ang="0">
                  <a:pos x="1091" y="280"/>
                </a:cxn>
                <a:cxn ang="0">
                  <a:pos x="1546" y="280"/>
                </a:cxn>
                <a:cxn ang="0">
                  <a:pos x="1585" y="309"/>
                </a:cxn>
                <a:cxn ang="0">
                  <a:pos x="1585" y="309"/>
                </a:cxn>
              </a:cxnLst>
              <a:rect l="0" t="0" r="r" b="b"/>
              <a:pathLst>
                <a:path w="1585" h="366">
                  <a:moveTo>
                    <a:pt x="1585" y="309"/>
                  </a:moveTo>
                  <a:lnTo>
                    <a:pt x="1257" y="307"/>
                  </a:lnTo>
                  <a:lnTo>
                    <a:pt x="562" y="328"/>
                  </a:lnTo>
                  <a:lnTo>
                    <a:pt x="0" y="366"/>
                  </a:lnTo>
                  <a:lnTo>
                    <a:pt x="102" y="319"/>
                  </a:lnTo>
                  <a:lnTo>
                    <a:pt x="668" y="122"/>
                  </a:lnTo>
                  <a:lnTo>
                    <a:pt x="1137" y="0"/>
                  </a:lnTo>
                  <a:lnTo>
                    <a:pt x="1153" y="26"/>
                  </a:lnTo>
                  <a:lnTo>
                    <a:pt x="824" y="110"/>
                  </a:lnTo>
                  <a:lnTo>
                    <a:pt x="496" y="213"/>
                  </a:lnTo>
                  <a:lnTo>
                    <a:pt x="136" y="331"/>
                  </a:lnTo>
                  <a:lnTo>
                    <a:pt x="581" y="297"/>
                  </a:lnTo>
                  <a:lnTo>
                    <a:pt x="1091" y="280"/>
                  </a:lnTo>
                  <a:lnTo>
                    <a:pt x="1546" y="280"/>
                  </a:lnTo>
                  <a:lnTo>
                    <a:pt x="1585" y="309"/>
                  </a:lnTo>
                  <a:lnTo>
                    <a:pt x="1585" y="3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21" name="Freeform 669"/>
            <p:cNvSpPr>
              <a:spLocks/>
            </p:cNvSpPr>
            <p:nvPr/>
          </p:nvSpPr>
          <p:spPr bwMode="auto">
            <a:xfrm>
              <a:off x="6702425" y="3208338"/>
              <a:ext cx="757238" cy="49371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9" y="112"/>
                </a:cxn>
                <a:cxn ang="0">
                  <a:pos x="477" y="311"/>
                </a:cxn>
                <a:cxn ang="0">
                  <a:pos x="417" y="300"/>
                </a:cxn>
                <a:cxn ang="0">
                  <a:pos x="232" y="172"/>
                </a:cxn>
                <a:cxn ang="0">
                  <a:pos x="0" y="24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477" h="311">
                  <a:moveTo>
                    <a:pt x="27" y="0"/>
                  </a:moveTo>
                  <a:lnTo>
                    <a:pt x="209" y="112"/>
                  </a:lnTo>
                  <a:lnTo>
                    <a:pt x="477" y="311"/>
                  </a:lnTo>
                  <a:lnTo>
                    <a:pt x="417" y="300"/>
                  </a:lnTo>
                  <a:lnTo>
                    <a:pt x="232" y="172"/>
                  </a:lnTo>
                  <a:lnTo>
                    <a:pt x="0" y="24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22" name="Freeform 670"/>
            <p:cNvSpPr>
              <a:spLocks/>
            </p:cNvSpPr>
            <p:nvPr/>
          </p:nvSpPr>
          <p:spPr bwMode="auto">
            <a:xfrm>
              <a:off x="6411913" y="3668713"/>
              <a:ext cx="887413" cy="1930400"/>
            </a:xfrm>
            <a:custGeom>
              <a:avLst/>
              <a:gdLst/>
              <a:ahLst/>
              <a:cxnLst>
                <a:cxn ang="0">
                  <a:pos x="550" y="0"/>
                </a:cxn>
                <a:cxn ang="0">
                  <a:pos x="557" y="313"/>
                </a:cxn>
                <a:cxn ang="0">
                  <a:pos x="559" y="665"/>
                </a:cxn>
                <a:cxn ang="0">
                  <a:pos x="544" y="1064"/>
                </a:cxn>
                <a:cxn ang="0">
                  <a:pos x="520" y="1216"/>
                </a:cxn>
                <a:cxn ang="0">
                  <a:pos x="99" y="1188"/>
                </a:cxn>
                <a:cxn ang="0">
                  <a:pos x="2" y="1181"/>
                </a:cxn>
                <a:cxn ang="0">
                  <a:pos x="0" y="1157"/>
                </a:cxn>
                <a:cxn ang="0">
                  <a:pos x="315" y="1176"/>
                </a:cxn>
                <a:cxn ang="0">
                  <a:pos x="488" y="1182"/>
                </a:cxn>
                <a:cxn ang="0">
                  <a:pos x="523" y="739"/>
                </a:cxn>
                <a:cxn ang="0">
                  <a:pos x="523" y="329"/>
                </a:cxn>
                <a:cxn ang="0">
                  <a:pos x="504" y="4"/>
                </a:cxn>
                <a:cxn ang="0">
                  <a:pos x="550" y="0"/>
                </a:cxn>
                <a:cxn ang="0">
                  <a:pos x="550" y="0"/>
                </a:cxn>
              </a:cxnLst>
              <a:rect l="0" t="0" r="r" b="b"/>
              <a:pathLst>
                <a:path w="559" h="1216">
                  <a:moveTo>
                    <a:pt x="550" y="0"/>
                  </a:moveTo>
                  <a:lnTo>
                    <a:pt x="557" y="313"/>
                  </a:lnTo>
                  <a:lnTo>
                    <a:pt x="559" y="665"/>
                  </a:lnTo>
                  <a:lnTo>
                    <a:pt x="544" y="1064"/>
                  </a:lnTo>
                  <a:lnTo>
                    <a:pt x="520" y="1216"/>
                  </a:lnTo>
                  <a:lnTo>
                    <a:pt x="99" y="1188"/>
                  </a:lnTo>
                  <a:lnTo>
                    <a:pt x="2" y="1181"/>
                  </a:lnTo>
                  <a:lnTo>
                    <a:pt x="0" y="1157"/>
                  </a:lnTo>
                  <a:lnTo>
                    <a:pt x="315" y="1176"/>
                  </a:lnTo>
                  <a:lnTo>
                    <a:pt x="488" y="1182"/>
                  </a:lnTo>
                  <a:lnTo>
                    <a:pt x="523" y="739"/>
                  </a:lnTo>
                  <a:lnTo>
                    <a:pt x="523" y="329"/>
                  </a:lnTo>
                  <a:lnTo>
                    <a:pt x="504" y="4"/>
                  </a:lnTo>
                  <a:lnTo>
                    <a:pt x="550" y="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23" name="Freeform 671"/>
            <p:cNvSpPr>
              <a:spLocks/>
            </p:cNvSpPr>
            <p:nvPr/>
          </p:nvSpPr>
          <p:spPr bwMode="auto">
            <a:xfrm>
              <a:off x="5126038" y="3754438"/>
              <a:ext cx="1171575" cy="1800225"/>
            </a:xfrm>
            <a:custGeom>
              <a:avLst/>
              <a:gdLst/>
              <a:ahLst/>
              <a:cxnLst>
                <a:cxn ang="0">
                  <a:pos x="35" y="5"/>
                </a:cxn>
                <a:cxn ang="0">
                  <a:pos x="33" y="484"/>
                </a:cxn>
                <a:cxn ang="0">
                  <a:pos x="2" y="1057"/>
                </a:cxn>
                <a:cxn ang="0">
                  <a:pos x="0" y="1079"/>
                </a:cxn>
                <a:cxn ang="0">
                  <a:pos x="362" y="1106"/>
                </a:cxn>
                <a:cxn ang="0">
                  <a:pos x="738" y="1134"/>
                </a:cxn>
                <a:cxn ang="0">
                  <a:pos x="730" y="1110"/>
                </a:cxn>
                <a:cxn ang="0">
                  <a:pos x="591" y="1096"/>
                </a:cxn>
                <a:cxn ang="0">
                  <a:pos x="321" y="1072"/>
                </a:cxn>
                <a:cxn ang="0">
                  <a:pos x="35" y="1053"/>
                </a:cxn>
                <a:cxn ang="0">
                  <a:pos x="57" y="472"/>
                </a:cxn>
                <a:cxn ang="0">
                  <a:pos x="66" y="76"/>
                </a:cxn>
                <a:cxn ang="0">
                  <a:pos x="69" y="0"/>
                </a:cxn>
                <a:cxn ang="0">
                  <a:pos x="35" y="5"/>
                </a:cxn>
                <a:cxn ang="0">
                  <a:pos x="35" y="5"/>
                </a:cxn>
              </a:cxnLst>
              <a:rect l="0" t="0" r="r" b="b"/>
              <a:pathLst>
                <a:path w="738" h="1134">
                  <a:moveTo>
                    <a:pt x="35" y="5"/>
                  </a:moveTo>
                  <a:lnTo>
                    <a:pt x="33" y="484"/>
                  </a:lnTo>
                  <a:lnTo>
                    <a:pt x="2" y="1057"/>
                  </a:lnTo>
                  <a:lnTo>
                    <a:pt x="0" y="1079"/>
                  </a:lnTo>
                  <a:lnTo>
                    <a:pt x="362" y="1106"/>
                  </a:lnTo>
                  <a:lnTo>
                    <a:pt x="738" y="1134"/>
                  </a:lnTo>
                  <a:lnTo>
                    <a:pt x="730" y="1110"/>
                  </a:lnTo>
                  <a:lnTo>
                    <a:pt x="591" y="1096"/>
                  </a:lnTo>
                  <a:lnTo>
                    <a:pt x="321" y="1072"/>
                  </a:lnTo>
                  <a:lnTo>
                    <a:pt x="35" y="1053"/>
                  </a:lnTo>
                  <a:lnTo>
                    <a:pt x="57" y="472"/>
                  </a:lnTo>
                  <a:lnTo>
                    <a:pt x="66" y="76"/>
                  </a:lnTo>
                  <a:lnTo>
                    <a:pt x="69" y="0"/>
                  </a:lnTo>
                  <a:lnTo>
                    <a:pt x="35" y="5"/>
                  </a:lnTo>
                  <a:lnTo>
                    <a:pt x="3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24" name="Freeform 672"/>
            <p:cNvSpPr>
              <a:spLocks/>
            </p:cNvSpPr>
            <p:nvPr/>
          </p:nvSpPr>
          <p:spPr bwMode="auto">
            <a:xfrm>
              <a:off x="6667500" y="3394075"/>
              <a:ext cx="47625" cy="215900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7" y="136"/>
                </a:cxn>
                <a:cxn ang="0">
                  <a:pos x="0" y="136"/>
                </a:cxn>
                <a:cxn ang="0">
                  <a:pos x="8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30" h="136">
                  <a:moveTo>
                    <a:pt x="30" y="0"/>
                  </a:moveTo>
                  <a:lnTo>
                    <a:pt x="27" y="136"/>
                  </a:lnTo>
                  <a:lnTo>
                    <a:pt x="0" y="136"/>
                  </a:lnTo>
                  <a:lnTo>
                    <a:pt x="8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25" name="Freeform 673"/>
            <p:cNvSpPr>
              <a:spLocks/>
            </p:cNvSpPr>
            <p:nvPr/>
          </p:nvSpPr>
          <p:spPr bwMode="auto">
            <a:xfrm>
              <a:off x="6584950" y="3487738"/>
              <a:ext cx="214313" cy="30163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135" y="19"/>
                </a:cxn>
                <a:cxn ang="0">
                  <a:pos x="129" y="0"/>
                </a:cxn>
                <a:cxn ang="0">
                  <a:pos x="129" y="0"/>
                </a:cxn>
              </a:cxnLst>
              <a:rect l="0" t="0" r="r" b="b"/>
              <a:pathLst>
                <a:path w="135" h="19">
                  <a:moveTo>
                    <a:pt x="129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135" y="19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26" name="Freeform 674"/>
            <p:cNvSpPr>
              <a:spLocks/>
            </p:cNvSpPr>
            <p:nvPr/>
          </p:nvSpPr>
          <p:spPr bwMode="auto">
            <a:xfrm>
              <a:off x="6559550" y="3365500"/>
              <a:ext cx="260350" cy="249238"/>
            </a:xfrm>
            <a:custGeom>
              <a:avLst/>
              <a:gdLst/>
              <a:ahLst/>
              <a:cxnLst>
                <a:cxn ang="0">
                  <a:pos x="24" y="21"/>
                </a:cxn>
                <a:cxn ang="0">
                  <a:pos x="143" y="25"/>
                </a:cxn>
                <a:cxn ang="0">
                  <a:pos x="145" y="157"/>
                </a:cxn>
                <a:cxn ang="0">
                  <a:pos x="164" y="157"/>
                </a:cxn>
                <a:cxn ang="0">
                  <a:pos x="164" y="9"/>
                </a:cxn>
                <a:cxn ang="0">
                  <a:pos x="6" y="0"/>
                </a:cxn>
                <a:cxn ang="0">
                  <a:pos x="0" y="154"/>
                </a:cxn>
                <a:cxn ang="0">
                  <a:pos x="21" y="154"/>
                </a:cxn>
                <a:cxn ang="0">
                  <a:pos x="24" y="21"/>
                </a:cxn>
                <a:cxn ang="0">
                  <a:pos x="24" y="21"/>
                </a:cxn>
              </a:cxnLst>
              <a:rect l="0" t="0" r="r" b="b"/>
              <a:pathLst>
                <a:path w="164" h="157">
                  <a:moveTo>
                    <a:pt x="24" y="21"/>
                  </a:moveTo>
                  <a:lnTo>
                    <a:pt x="143" y="25"/>
                  </a:lnTo>
                  <a:lnTo>
                    <a:pt x="145" y="157"/>
                  </a:lnTo>
                  <a:lnTo>
                    <a:pt x="164" y="157"/>
                  </a:lnTo>
                  <a:lnTo>
                    <a:pt x="164" y="9"/>
                  </a:lnTo>
                  <a:lnTo>
                    <a:pt x="6" y="0"/>
                  </a:lnTo>
                  <a:lnTo>
                    <a:pt x="0" y="154"/>
                  </a:lnTo>
                  <a:lnTo>
                    <a:pt x="21" y="154"/>
                  </a:lnTo>
                  <a:lnTo>
                    <a:pt x="24" y="21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27" name="Freeform 675"/>
            <p:cNvSpPr>
              <a:spLocks/>
            </p:cNvSpPr>
            <p:nvPr/>
          </p:nvSpPr>
          <p:spPr bwMode="auto">
            <a:xfrm>
              <a:off x="6573838" y="3584575"/>
              <a:ext cx="228600" cy="3016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2" y="1"/>
                </a:cxn>
                <a:cxn ang="0">
                  <a:pos x="144" y="19"/>
                </a:cxn>
                <a:cxn ang="0">
                  <a:pos x="0" y="16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44" h="19">
                  <a:moveTo>
                    <a:pt x="5" y="0"/>
                  </a:moveTo>
                  <a:lnTo>
                    <a:pt x="142" y="1"/>
                  </a:lnTo>
                  <a:lnTo>
                    <a:pt x="144" y="19"/>
                  </a:lnTo>
                  <a:lnTo>
                    <a:pt x="0" y="16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28" name="Freeform 676"/>
            <p:cNvSpPr>
              <a:spLocks/>
            </p:cNvSpPr>
            <p:nvPr/>
          </p:nvSpPr>
          <p:spPr bwMode="auto">
            <a:xfrm>
              <a:off x="6869113" y="3836988"/>
              <a:ext cx="307975" cy="584200"/>
            </a:xfrm>
            <a:custGeom>
              <a:avLst/>
              <a:gdLst/>
              <a:ahLst/>
              <a:cxnLst>
                <a:cxn ang="0">
                  <a:pos x="104" y="368"/>
                </a:cxn>
                <a:cxn ang="0">
                  <a:pos x="194" y="39"/>
                </a:cxn>
                <a:cxn ang="0">
                  <a:pos x="139" y="0"/>
                </a:cxn>
                <a:cxn ang="0">
                  <a:pos x="0" y="240"/>
                </a:cxn>
                <a:cxn ang="0">
                  <a:pos x="53" y="223"/>
                </a:cxn>
                <a:cxn ang="0">
                  <a:pos x="151" y="43"/>
                </a:cxn>
                <a:cxn ang="0">
                  <a:pos x="163" y="51"/>
                </a:cxn>
                <a:cxn ang="0">
                  <a:pos x="80" y="316"/>
                </a:cxn>
                <a:cxn ang="0">
                  <a:pos x="104" y="368"/>
                </a:cxn>
                <a:cxn ang="0">
                  <a:pos x="104" y="368"/>
                </a:cxn>
              </a:cxnLst>
              <a:rect l="0" t="0" r="r" b="b"/>
              <a:pathLst>
                <a:path w="194" h="368">
                  <a:moveTo>
                    <a:pt x="104" y="368"/>
                  </a:moveTo>
                  <a:lnTo>
                    <a:pt x="194" y="39"/>
                  </a:lnTo>
                  <a:lnTo>
                    <a:pt x="139" y="0"/>
                  </a:lnTo>
                  <a:lnTo>
                    <a:pt x="0" y="240"/>
                  </a:lnTo>
                  <a:lnTo>
                    <a:pt x="53" y="223"/>
                  </a:lnTo>
                  <a:lnTo>
                    <a:pt x="151" y="43"/>
                  </a:lnTo>
                  <a:lnTo>
                    <a:pt x="163" y="51"/>
                  </a:lnTo>
                  <a:lnTo>
                    <a:pt x="80" y="316"/>
                  </a:lnTo>
                  <a:lnTo>
                    <a:pt x="104" y="368"/>
                  </a:lnTo>
                  <a:lnTo>
                    <a:pt x="104" y="3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29" name="Freeform 677"/>
            <p:cNvSpPr>
              <a:spLocks/>
            </p:cNvSpPr>
            <p:nvPr/>
          </p:nvSpPr>
          <p:spPr bwMode="auto">
            <a:xfrm>
              <a:off x="3675063" y="5418138"/>
              <a:ext cx="209550" cy="1746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17" y="83"/>
                </a:cxn>
                <a:cxn ang="0">
                  <a:pos x="132" y="101"/>
                </a:cxn>
                <a:cxn ang="0">
                  <a:pos x="115" y="110"/>
                </a:cxn>
                <a:cxn ang="0">
                  <a:pos x="0" y="2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132" h="110">
                  <a:moveTo>
                    <a:pt x="27" y="0"/>
                  </a:moveTo>
                  <a:lnTo>
                    <a:pt x="117" y="83"/>
                  </a:lnTo>
                  <a:lnTo>
                    <a:pt x="132" y="101"/>
                  </a:lnTo>
                  <a:lnTo>
                    <a:pt x="115" y="110"/>
                  </a:lnTo>
                  <a:lnTo>
                    <a:pt x="0" y="2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30" name="Freeform 678"/>
            <p:cNvSpPr>
              <a:spLocks/>
            </p:cNvSpPr>
            <p:nvPr/>
          </p:nvSpPr>
          <p:spPr bwMode="auto">
            <a:xfrm>
              <a:off x="3571875" y="5426075"/>
              <a:ext cx="214313" cy="17303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20" y="84"/>
                </a:cxn>
                <a:cxn ang="0">
                  <a:pos x="135" y="100"/>
                </a:cxn>
                <a:cxn ang="0">
                  <a:pos x="117" y="109"/>
                </a:cxn>
                <a:cxn ang="0">
                  <a:pos x="0" y="1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35" h="109">
                  <a:moveTo>
                    <a:pt x="30" y="0"/>
                  </a:moveTo>
                  <a:lnTo>
                    <a:pt x="120" y="84"/>
                  </a:lnTo>
                  <a:lnTo>
                    <a:pt x="135" y="100"/>
                  </a:lnTo>
                  <a:lnTo>
                    <a:pt x="117" y="109"/>
                  </a:lnTo>
                  <a:lnTo>
                    <a:pt x="0" y="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31" name="Freeform 679"/>
            <p:cNvSpPr>
              <a:spLocks/>
            </p:cNvSpPr>
            <p:nvPr/>
          </p:nvSpPr>
          <p:spPr bwMode="auto">
            <a:xfrm>
              <a:off x="3478213" y="5437188"/>
              <a:ext cx="211138" cy="174625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117" y="83"/>
                </a:cxn>
                <a:cxn ang="0">
                  <a:pos x="133" y="99"/>
                </a:cxn>
                <a:cxn ang="0">
                  <a:pos x="117" y="110"/>
                </a:cxn>
                <a:cxn ang="0">
                  <a:pos x="0" y="2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133" h="110">
                  <a:moveTo>
                    <a:pt x="25" y="0"/>
                  </a:moveTo>
                  <a:lnTo>
                    <a:pt x="117" y="83"/>
                  </a:lnTo>
                  <a:lnTo>
                    <a:pt x="133" y="99"/>
                  </a:lnTo>
                  <a:lnTo>
                    <a:pt x="117" y="110"/>
                  </a:lnTo>
                  <a:lnTo>
                    <a:pt x="0" y="2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32" name="Freeform 680"/>
            <p:cNvSpPr>
              <a:spLocks/>
            </p:cNvSpPr>
            <p:nvPr/>
          </p:nvSpPr>
          <p:spPr bwMode="auto">
            <a:xfrm>
              <a:off x="3370263" y="5445125"/>
              <a:ext cx="214313" cy="17303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18" y="84"/>
                </a:cxn>
                <a:cxn ang="0">
                  <a:pos x="135" y="100"/>
                </a:cxn>
                <a:cxn ang="0">
                  <a:pos x="118" y="109"/>
                </a:cxn>
                <a:cxn ang="0">
                  <a:pos x="0" y="1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35" h="109">
                  <a:moveTo>
                    <a:pt x="30" y="0"/>
                  </a:moveTo>
                  <a:lnTo>
                    <a:pt x="118" y="84"/>
                  </a:lnTo>
                  <a:lnTo>
                    <a:pt x="135" y="100"/>
                  </a:lnTo>
                  <a:lnTo>
                    <a:pt x="118" y="109"/>
                  </a:lnTo>
                  <a:lnTo>
                    <a:pt x="0" y="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33" name="Freeform 681"/>
            <p:cNvSpPr>
              <a:spLocks/>
            </p:cNvSpPr>
            <p:nvPr/>
          </p:nvSpPr>
          <p:spPr bwMode="auto">
            <a:xfrm>
              <a:off x="2159000" y="4792663"/>
              <a:ext cx="122238" cy="153988"/>
            </a:xfrm>
            <a:custGeom>
              <a:avLst/>
              <a:gdLst/>
              <a:ahLst/>
              <a:cxnLst>
                <a:cxn ang="0">
                  <a:pos x="66" y="97"/>
                </a:cxn>
                <a:cxn ang="0">
                  <a:pos x="0" y="23"/>
                </a:cxn>
                <a:cxn ang="0">
                  <a:pos x="9" y="0"/>
                </a:cxn>
                <a:cxn ang="0">
                  <a:pos x="77" y="78"/>
                </a:cxn>
                <a:cxn ang="0">
                  <a:pos x="66" y="97"/>
                </a:cxn>
                <a:cxn ang="0">
                  <a:pos x="66" y="97"/>
                </a:cxn>
              </a:cxnLst>
              <a:rect l="0" t="0" r="r" b="b"/>
              <a:pathLst>
                <a:path w="77" h="97">
                  <a:moveTo>
                    <a:pt x="66" y="97"/>
                  </a:moveTo>
                  <a:lnTo>
                    <a:pt x="0" y="23"/>
                  </a:lnTo>
                  <a:lnTo>
                    <a:pt x="9" y="0"/>
                  </a:lnTo>
                  <a:lnTo>
                    <a:pt x="77" y="78"/>
                  </a:lnTo>
                  <a:lnTo>
                    <a:pt x="66" y="97"/>
                  </a:lnTo>
                  <a:lnTo>
                    <a:pt x="66" y="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34" name="Freeform 682"/>
            <p:cNvSpPr>
              <a:spLocks/>
            </p:cNvSpPr>
            <p:nvPr/>
          </p:nvSpPr>
          <p:spPr bwMode="auto">
            <a:xfrm>
              <a:off x="2193925" y="4714875"/>
              <a:ext cx="117475" cy="157163"/>
            </a:xfrm>
            <a:custGeom>
              <a:avLst/>
              <a:gdLst/>
              <a:ahLst/>
              <a:cxnLst>
                <a:cxn ang="0">
                  <a:pos x="64" y="99"/>
                </a:cxn>
                <a:cxn ang="0">
                  <a:pos x="0" y="24"/>
                </a:cxn>
                <a:cxn ang="0">
                  <a:pos x="6" y="0"/>
                </a:cxn>
                <a:cxn ang="0">
                  <a:pos x="74" y="80"/>
                </a:cxn>
                <a:cxn ang="0">
                  <a:pos x="64" y="99"/>
                </a:cxn>
                <a:cxn ang="0">
                  <a:pos x="64" y="99"/>
                </a:cxn>
              </a:cxnLst>
              <a:rect l="0" t="0" r="r" b="b"/>
              <a:pathLst>
                <a:path w="74" h="99">
                  <a:moveTo>
                    <a:pt x="64" y="99"/>
                  </a:moveTo>
                  <a:lnTo>
                    <a:pt x="0" y="24"/>
                  </a:lnTo>
                  <a:lnTo>
                    <a:pt x="6" y="0"/>
                  </a:lnTo>
                  <a:lnTo>
                    <a:pt x="74" y="80"/>
                  </a:lnTo>
                  <a:lnTo>
                    <a:pt x="64" y="99"/>
                  </a:lnTo>
                  <a:lnTo>
                    <a:pt x="64" y="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35" name="Freeform 683"/>
            <p:cNvSpPr>
              <a:spLocks/>
            </p:cNvSpPr>
            <p:nvPr/>
          </p:nvSpPr>
          <p:spPr bwMode="auto">
            <a:xfrm>
              <a:off x="2214563" y="4621213"/>
              <a:ext cx="122238" cy="158750"/>
            </a:xfrm>
            <a:custGeom>
              <a:avLst/>
              <a:gdLst/>
              <a:ahLst/>
              <a:cxnLst>
                <a:cxn ang="0">
                  <a:pos x="67" y="100"/>
                </a:cxn>
                <a:cxn ang="0">
                  <a:pos x="0" y="23"/>
                </a:cxn>
                <a:cxn ang="0">
                  <a:pos x="11" y="0"/>
                </a:cxn>
                <a:cxn ang="0">
                  <a:pos x="77" y="78"/>
                </a:cxn>
                <a:cxn ang="0">
                  <a:pos x="67" y="100"/>
                </a:cxn>
                <a:cxn ang="0">
                  <a:pos x="67" y="100"/>
                </a:cxn>
              </a:cxnLst>
              <a:rect l="0" t="0" r="r" b="b"/>
              <a:pathLst>
                <a:path w="77" h="100">
                  <a:moveTo>
                    <a:pt x="67" y="100"/>
                  </a:moveTo>
                  <a:lnTo>
                    <a:pt x="0" y="23"/>
                  </a:lnTo>
                  <a:lnTo>
                    <a:pt x="11" y="0"/>
                  </a:lnTo>
                  <a:lnTo>
                    <a:pt x="77" y="78"/>
                  </a:lnTo>
                  <a:lnTo>
                    <a:pt x="67" y="100"/>
                  </a:lnTo>
                  <a:lnTo>
                    <a:pt x="67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36" name="Freeform 684"/>
            <p:cNvSpPr>
              <a:spLocks/>
            </p:cNvSpPr>
            <p:nvPr/>
          </p:nvSpPr>
          <p:spPr bwMode="auto">
            <a:xfrm>
              <a:off x="3190875" y="4057650"/>
              <a:ext cx="122238" cy="160338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0" y="84"/>
                </a:cxn>
                <a:cxn ang="0">
                  <a:pos x="12" y="101"/>
                </a:cxn>
                <a:cxn ang="0">
                  <a:pos x="77" y="18"/>
                </a:cxn>
                <a:cxn ang="0">
                  <a:pos x="61" y="0"/>
                </a:cxn>
                <a:cxn ang="0">
                  <a:pos x="61" y="0"/>
                </a:cxn>
              </a:cxnLst>
              <a:rect l="0" t="0" r="r" b="b"/>
              <a:pathLst>
                <a:path w="77" h="101">
                  <a:moveTo>
                    <a:pt x="61" y="0"/>
                  </a:moveTo>
                  <a:lnTo>
                    <a:pt x="0" y="84"/>
                  </a:lnTo>
                  <a:lnTo>
                    <a:pt x="12" y="101"/>
                  </a:lnTo>
                  <a:lnTo>
                    <a:pt x="77" y="18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37" name="Freeform 685"/>
            <p:cNvSpPr>
              <a:spLocks/>
            </p:cNvSpPr>
            <p:nvPr/>
          </p:nvSpPr>
          <p:spPr bwMode="auto">
            <a:xfrm>
              <a:off x="3209925" y="4144963"/>
              <a:ext cx="120650" cy="161925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0" y="84"/>
                </a:cxn>
                <a:cxn ang="0">
                  <a:pos x="12" y="102"/>
                </a:cxn>
                <a:cxn ang="0">
                  <a:pos x="76" y="17"/>
                </a:cxn>
                <a:cxn ang="0">
                  <a:pos x="65" y="0"/>
                </a:cxn>
                <a:cxn ang="0">
                  <a:pos x="65" y="0"/>
                </a:cxn>
              </a:cxnLst>
              <a:rect l="0" t="0" r="r" b="b"/>
              <a:pathLst>
                <a:path w="76" h="102">
                  <a:moveTo>
                    <a:pt x="65" y="0"/>
                  </a:moveTo>
                  <a:lnTo>
                    <a:pt x="0" y="84"/>
                  </a:lnTo>
                  <a:lnTo>
                    <a:pt x="12" y="102"/>
                  </a:lnTo>
                  <a:lnTo>
                    <a:pt x="76" y="17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38" name="Freeform 686"/>
            <p:cNvSpPr>
              <a:spLocks/>
            </p:cNvSpPr>
            <p:nvPr/>
          </p:nvSpPr>
          <p:spPr bwMode="auto">
            <a:xfrm>
              <a:off x="3233738" y="4224338"/>
              <a:ext cx="115888" cy="160338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0" y="84"/>
                </a:cxn>
                <a:cxn ang="0">
                  <a:pos x="9" y="101"/>
                </a:cxn>
                <a:cxn ang="0">
                  <a:pos x="73" y="18"/>
                </a:cxn>
                <a:cxn ang="0">
                  <a:pos x="61" y="0"/>
                </a:cxn>
                <a:cxn ang="0">
                  <a:pos x="61" y="0"/>
                </a:cxn>
              </a:cxnLst>
              <a:rect l="0" t="0" r="r" b="b"/>
              <a:pathLst>
                <a:path w="73" h="101">
                  <a:moveTo>
                    <a:pt x="61" y="0"/>
                  </a:moveTo>
                  <a:lnTo>
                    <a:pt x="0" y="84"/>
                  </a:lnTo>
                  <a:lnTo>
                    <a:pt x="9" y="101"/>
                  </a:lnTo>
                  <a:lnTo>
                    <a:pt x="73" y="18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39" name="Freeform 687"/>
            <p:cNvSpPr>
              <a:spLocks/>
            </p:cNvSpPr>
            <p:nvPr/>
          </p:nvSpPr>
          <p:spPr bwMode="auto">
            <a:xfrm>
              <a:off x="4995863" y="5437188"/>
              <a:ext cx="182563" cy="319088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0" y="201"/>
                </a:cxn>
                <a:cxn ang="0">
                  <a:pos x="30" y="198"/>
                </a:cxn>
                <a:cxn ang="0">
                  <a:pos x="115" y="5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115" h="201">
                  <a:moveTo>
                    <a:pt x="89" y="0"/>
                  </a:moveTo>
                  <a:lnTo>
                    <a:pt x="0" y="201"/>
                  </a:lnTo>
                  <a:lnTo>
                    <a:pt x="30" y="198"/>
                  </a:lnTo>
                  <a:lnTo>
                    <a:pt x="115" y="5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40" name="Freeform 688"/>
            <p:cNvSpPr>
              <a:spLocks/>
            </p:cNvSpPr>
            <p:nvPr/>
          </p:nvSpPr>
          <p:spPr bwMode="auto">
            <a:xfrm>
              <a:off x="5094288" y="5446713"/>
              <a:ext cx="184150" cy="319088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0" y="201"/>
                </a:cxn>
                <a:cxn ang="0">
                  <a:pos x="30" y="200"/>
                </a:cxn>
                <a:cxn ang="0">
                  <a:pos x="116" y="6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116" h="201">
                  <a:moveTo>
                    <a:pt x="89" y="0"/>
                  </a:moveTo>
                  <a:lnTo>
                    <a:pt x="0" y="201"/>
                  </a:lnTo>
                  <a:lnTo>
                    <a:pt x="30" y="200"/>
                  </a:lnTo>
                  <a:lnTo>
                    <a:pt x="116" y="6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41" name="Freeform 689"/>
            <p:cNvSpPr>
              <a:spLocks/>
            </p:cNvSpPr>
            <p:nvPr/>
          </p:nvSpPr>
          <p:spPr bwMode="auto">
            <a:xfrm>
              <a:off x="5191125" y="5459413"/>
              <a:ext cx="180975" cy="31591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0" y="199"/>
                </a:cxn>
                <a:cxn ang="0">
                  <a:pos x="28" y="196"/>
                </a:cxn>
                <a:cxn ang="0">
                  <a:pos x="114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14" h="199">
                  <a:moveTo>
                    <a:pt x="90" y="0"/>
                  </a:moveTo>
                  <a:lnTo>
                    <a:pt x="0" y="199"/>
                  </a:lnTo>
                  <a:lnTo>
                    <a:pt x="28" y="196"/>
                  </a:lnTo>
                  <a:lnTo>
                    <a:pt x="114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42" name="Freeform 690"/>
            <p:cNvSpPr>
              <a:spLocks/>
            </p:cNvSpPr>
            <p:nvPr/>
          </p:nvSpPr>
          <p:spPr bwMode="auto">
            <a:xfrm>
              <a:off x="5294313" y="5467350"/>
              <a:ext cx="179388" cy="317500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0" y="200"/>
                </a:cxn>
                <a:cxn ang="0">
                  <a:pos x="26" y="198"/>
                </a:cxn>
                <a:cxn ang="0">
                  <a:pos x="113" y="5"/>
                </a:cxn>
                <a:cxn ang="0">
                  <a:pos x="86" y="0"/>
                </a:cxn>
                <a:cxn ang="0">
                  <a:pos x="86" y="0"/>
                </a:cxn>
              </a:cxnLst>
              <a:rect l="0" t="0" r="r" b="b"/>
              <a:pathLst>
                <a:path w="113" h="200">
                  <a:moveTo>
                    <a:pt x="86" y="0"/>
                  </a:moveTo>
                  <a:lnTo>
                    <a:pt x="0" y="200"/>
                  </a:lnTo>
                  <a:lnTo>
                    <a:pt x="26" y="198"/>
                  </a:lnTo>
                  <a:lnTo>
                    <a:pt x="113" y="5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43" name="Freeform 691"/>
            <p:cNvSpPr>
              <a:spLocks/>
            </p:cNvSpPr>
            <p:nvPr/>
          </p:nvSpPr>
          <p:spPr bwMode="auto">
            <a:xfrm>
              <a:off x="6927850" y="4411663"/>
              <a:ext cx="87313" cy="223838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117"/>
                </a:cxn>
                <a:cxn ang="0">
                  <a:pos x="12" y="141"/>
                </a:cxn>
                <a:cxn ang="0">
                  <a:pos x="55" y="31"/>
                </a:cxn>
                <a:cxn ang="0">
                  <a:pos x="48" y="0"/>
                </a:cxn>
                <a:cxn ang="0">
                  <a:pos x="48" y="0"/>
                </a:cxn>
              </a:cxnLst>
              <a:rect l="0" t="0" r="r" b="b"/>
              <a:pathLst>
                <a:path w="55" h="141">
                  <a:moveTo>
                    <a:pt x="48" y="0"/>
                  </a:moveTo>
                  <a:lnTo>
                    <a:pt x="0" y="117"/>
                  </a:lnTo>
                  <a:lnTo>
                    <a:pt x="12" y="141"/>
                  </a:lnTo>
                  <a:lnTo>
                    <a:pt x="55" y="31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44" name="Freeform 692"/>
            <p:cNvSpPr>
              <a:spLocks/>
            </p:cNvSpPr>
            <p:nvPr/>
          </p:nvSpPr>
          <p:spPr bwMode="auto">
            <a:xfrm>
              <a:off x="6953250" y="4498975"/>
              <a:ext cx="82550" cy="22542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120"/>
                </a:cxn>
                <a:cxn ang="0">
                  <a:pos x="11" y="142"/>
                </a:cxn>
                <a:cxn ang="0">
                  <a:pos x="52" y="31"/>
                </a:cxn>
                <a:cxn ang="0">
                  <a:pos x="48" y="0"/>
                </a:cxn>
                <a:cxn ang="0">
                  <a:pos x="48" y="0"/>
                </a:cxn>
              </a:cxnLst>
              <a:rect l="0" t="0" r="r" b="b"/>
              <a:pathLst>
                <a:path w="52" h="142">
                  <a:moveTo>
                    <a:pt x="48" y="0"/>
                  </a:moveTo>
                  <a:lnTo>
                    <a:pt x="0" y="120"/>
                  </a:lnTo>
                  <a:lnTo>
                    <a:pt x="11" y="142"/>
                  </a:lnTo>
                  <a:lnTo>
                    <a:pt x="52" y="31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45" name="Freeform 693"/>
            <p:cNvSpPr>
              <a:spLocks/>
            </p:cNvSpPr>
            <p:nvPr/>
          </p:nvSpPr>
          <p:spPr bwMode="auto">
            <a:xfrm>
              <a:off x="6980238" y="4597400"/>
              <a:ext cx="88900" cy="225425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0" y="117"/>
                </a:cxn>
                <a:cxn ang="0">
                  <a:pos x="12" y="142"/>
                </a:cxn>
                <a:cxn ang="0">
                  <a:pos x="56" y="31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56" h="142">
                  <a:moveTo>
                    <a:pt x="47" y="0"/>
                  </a:moveTo>
                  <a:lnTo>
                    <a:pt x="0" y="117"/>
                  </a:lnTo>
                  <a:lnTo>
                    <a:pt x="12" y="142"/>
                  </a:lnTo>
                  <a:lnTo>
                    <a:pt x="56" y="31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46" name="Freeform 694"/>
            <p:cNvSpPr>
              <a:spLocks/>
            </p:cNvSpPr>
            <p:nvPr/>
          </p:nvSpPr>
          <p:spPr bwMode="auto">
            <a:xfrm>
              <a:off x="5724525" y="4302125"/>
              <a:ext cx="138113" cy="103188"/>
            </a:xfrm>
            <a:custGeom>
              <a:avLst/>
              <a:gdLst/>
              <a:ahLst/>
              <a:cxnLst>
                <a:cxn ang="0">
                  <a:pos x="87" y="47"/>
                </a:cxn>
                <a:cxn ang="0">
                  <a:pos x="6" y="0"/>
                </a:cxn>
                <a:cxn ang="0">
                  <a:pos x="0" y="16"/>
                </a:cxn>
                <a:cxn ang="0">
                  <a:pos x="83" y="65"/>
                </a:cxn>
                <a:cxn ang="0">
                  <a:pos x="87" y="47"/>
                </a:cxn>
                <a:cxn ang="0">
                  <a:pos x="87" y="47"/>
                </a:cxn>
              </a:cxnLst>
              <a:rect l="0" t="0" r="r" b="b"/>
              <a:pathLst>
                <a:path w="87" h="65">
                  <a:moveTo>
                    <a:pt x="87" y="47"/>
                  </a:moveTo>
                  <a:lnTo>
                    <a:pt x="6" y="0"/>
                  </a:lnTo>
                  <a:lnTo>
                    <a:pt x="0" y="16"/>
                  </a:lnTo>
                  <a:lnTo>
                    <a:pt x="83" y="65"/>
                  </a:lnTo>
                  <a:lnTo>
                    <a:pt x="87" y="47"/>
                  </a:lnTo>
                  <a:lnTo>
                    <a:pt x="87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47" name="Freeform 695"/>
            <p:cNvSpPr>
              <a:spLocks/>
            </p:cNvSpPr>
            <p:nvPr/>
          </p:nvSpPr>
          <p:spPr bwMode="auto">
            <a:xfrm>
              <a:off x="5715000" y="4362450"/>
              <a:ext cx="141288" cy="106363"/>
            </a:xfrm>
            <a:custGeom>
              <a:avLst/>
              <a:gdLst/>
              <a:ahLst/>
              <a:cxnLst>
                <a:cxn ang="0">
                  <a:pos x="89" y="48"/>
                </a:cxn>
                <a:cxn ang="0">
                  <a:pos x="8" y="0"/>
                </a:cxn>
                <a:cxn ang="0">
                  <a:pos x="0" y="18"/>
                </a:cxn>
                <a:cxn ang="0">
                  <a:pos x="84" y="67"/>
                </a:cxn>
                <a:cxn ang="0">
                  <a:pos x="89" y="48"/>
                </a:cxn>
                <a:cxn ang="0">
                  <a:pos x="89" y="48"/>
                </a:cxn>
              </a:cxnLst>
              <a:rect l="0" t="0" r="r" b="b"/>
              <a:pathLst>
                <a:path w="89" h="67">
                  <a:moveTo>
                    <a:pt x="89" y="48"/>
                  </a:moveTo>
                  <a:lnTo>
                    <a:pt x="8" y="0"/>
                  </a:lnTo>
                  <a:lnTo>
                    <a:pt x="0" y="18"/>
                  </a:lnTo>
                  <a:lnTo>
                    <a:pt x="84" y="67"/>
                  </a:lnTo>
                  <a:lnTo>
                    <a:pt x="89" y="48"/>
                  </a:lnTo>
                  <a:lnTo>
                    <a:pt x="89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48" name="Freeform 696"/>
            <p:cNvSpPr>
              <a:spLocks/>
            </p:cNvSpPr>
            <p:nvPr/>
          </p:nvSpPr>
          <p:spPr bwMode="auto">
            <a:xfrm>
              <a:off x="5734050" y="4243388"/>
              <a:ext cx="138113" cy="103188"/>
            </a:xfrm>
            <a:custGeom>
              <a:avLst/>
              <a:gdLst/>
              <a:ahLst/>
              <a:cxnLst>
                <a:cxn ang="0">
                  <a:pos x="87" y="49"/>
                </a:cxn>
                <a:cxn ang="0">
                  <a:pos x="8" y="0"/>
                </a:cxn>
                <a:cxn ang="0">
                  <a:pos x="0" y="18"/>
                </a:cxn>
                <a:cxn ang="0">
                  <a:pos x="84" y="65"/>
                </a:cxn>
                <a:cxn ang="0">
                  <a:pos x="87" y="49"/>
                </a:cxn>
                <a:cxn ang="0">
                  <a:pos x="87" y="49"/>
                </a:cxn>
              </a:cxnLst>
              <a:rect l="0" t="0" r="r" b="b"/>
              <a:pathLst>
                <a:path w="87" h="65">
                  <a:moveTo>
                    <a:pt x="87" y="49"/>
                  </a:moveTo>
                  <a:lnTo>
                    <a:pt x="8" y="0"/>
                  </a:lnTo>
                  <a:lnTo>
                    <a:pt x="0" y="18"/>
                  </a:lnTo>
                  <a:lnTo>
                    <a:pt x="84" y="65"/>
                  </a:lnTo>
                  <a:lnTo>
                    <a:pt x="87" y="49"/>
                  </a:lnTo>
                  <a:lnTo>
                    <a:pt x="87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49" name="Freeform 697"/>
            <p:cNvSpPr>
              <a:spLocks/>
            </p:cNvSpPr>
            <p:nvPr/>
          </p:nvSpPr>
          <p:spPr bwMode="auto">
            <a:xfrm>
              <a:off x="5700713" y="4414838"/>
              <a:ext cx="141288" cy="107950"/>
            </a:xfrm>
            <a:custGeom>
              <a:avLst/>
              <a:gdLst/>
              <a:ahLst/>
              <a:cxnLst>
                <a:cxn ang="0">
                  <a:pos x="89" y="48"/>
                </a:cxn>
                <a:cxn ang="0">
                  <a:pos x="8" y="0"/>
                </a:cxn>
                <a:cxn ang="0">
                  <a:pos x="0" y="19"/>
                </a:cxn>
                <a:cxn ang="0">
                  <a:pos x="83" y="68"/>
                </a:cxn>
                <a:cxn ang="0">
                  <a:pos x="89" y="48"/>
                </a:cxn>
                <a:cxn ang="0">
                  <a:pos x="89" y="48"/>
                </a:cxn>
              </a:cxnLst>
              <a:rect l="0" t="0" r="r" b="b"/>
              <a:pathLst>
                <a:path w="89" h="68">
                  <a:moveTo>
                    <a:pt x="89" y="48"/>
                  </a:moveTo>
                  <a:lnTo>
                    <a:pt x="8" y="0"/>
                  </a:lnTo>
                  <a:lnTo>
                    <a:pt x="0" y="19"/>
                  </a:lnTo>
                  <a:lnTo>
                    <a:pt x="83" y="68"/>
                  </a:lnTo>
                  <a:lnTo>
                    <a:pt x="89" y="48"/>
                  </a:lnTo>
                  <a:lnTo>
                    <a:pt x="89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723" name="TextBox 722"/>
          <p:cNvSpPr txBox="1"/>
          <p:nvPr/>
        </p:nvSpPr>
        <p:spPr>
          <a:xfrm>
            <a:off x="3786182" y="3429000"/>
            <a:ext cx="1364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Copperplate Gothic Bold" pitchFamily="34" charset="0"/>
              </a:rPr>
              <a:t>Network</a:t>
            </a:r>
            <a:endParaRPr lang="ko-KR" altLang="en-US" dirty="0">
              <a:latin typeface="Copperplate Gothic Bold" pitchFamily="34" charset="0"/>
            </a:endParaRPr>
          </a:p>
        </p:txBody>
      </p:sp>
      <p:pic>
        <p:nvPicPr>
          <p:cNvPr id="24250" name="Picture 698" descr="C:\Documents and Settings\성조\Local Settings\Temporary Internet Files\Content.IE5\CHW9Q38D\MCj0346453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357430"/>
            <a:ext cx="911657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4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1000108"/>
            <a:ext cx="700544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600" dirty="0" smtClean="0">
                <a:solidFill>
                  <a:schemeClr val="bg2">
                    <a:lumMod val="50000"/>
                  </a:schemeClr>
                </a:solidFill>
                <a:latin typeface="휴먼중간샘체" pitchFamily="18" charset="-127"/>
                <a:ea typeface="휴먼중간샘체" pitchFamily="18" charset="-127"/>
              </a:rPr>
              <a:t>무한도전</a:t>
            </a:r>
            <a:endParaRPr lang="en-US" altLang="ko-KR" sz="6600" dirty="0" smtClean="0">
              <a:solidFill>
                <a:schemeClr val="bg2">
                  <a:lumMod val="50000"/>
                </a:schemeClr>
              </a:solidFill>
              <a:latin typeface="휴먼중간샘체" pitchFamily="18" charset="-127"/>
              <a:ea typeface="휴먼중간샘체" pitchFamily="18" charset="-127"/>
            </a:endParaRPr>
          </a:p>
          <a:p>
            <a:r>
              <a:rPr lang="ko-KR" altLang="en-US" sz="3200" dirty="0" smtClean="0">
                <a:latin typeface="가을체" pitchFamily="18" charset="-127"/>
                <a:ea typeface="가을체" pitchFamily="18" charset="-127"/>
              </a:rPr>
              <a:t>      풍선의 재 구매 예상시간은 과연</a:t>
            </a:r>
            <a:r>
              <a:rPr lang="en-US" altLang="ko-KR" sz="3200" dirty="0" smtClean="0">
                <a:latin typeface="가을체" pitchFamily="18" charset="-127"/>
                <a:ea typeface="가을체" pitchFamily="18" charset="-127"/>
              </a:rPr>
              <a:t>?</a:t>
            </a:r>
            <a:endParaRPr lang="ko-KR" altLang="en-US" sz="4800" dirty="0">
              <a:solidFill>
                <a:srgbClr val="C00000"/>
              </a:solidFill>
              <a:latin typeface="가을체" pitchFamily="18" charset="-127"/>
              <a:ea typeface="가을체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2786058"/>
            <a:ext cx="7750840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실험내용</a:t>
            </a:r>
            <a:endParaRPr lang="en-US" altLang="ko-KR" dirty="0" smtClean="0"/>
          </a:p>
          <a:p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실험은 </a:t>
            </a:r>
            <a:r>
              <a:rPr lang="en-US" altLang="ko-KR" dirty="0" smtClean="0"/>
              <a:t>L2, L3, </a:t>
            </a:r>
            <a:r>
              <a:rPr lang="ko-KR" altLang="en-US" dirty="0" err="1" smtClean="0"/>
              <a:t>루키</a:t>
            </a:r>
            <a:r>
              <a:rPr lang="ko-KR" altLang="en-US" dirty="0" smtClean="0"/>
              <a:t> 각각 레벨에서 </a:t>
            </a:r>
            <a:r>
              <a:rPr lang="en-US" altLang="ko-KR" dirty="0" smtClean="0"/>
              <a:t>30</a:t>
            </a:r>
            <a:r>
              <a:rPr lang="ko-KR" altLang="en-US" dirty="0" smtClean="0"/>
              <a:t>게임씩 실행토록 한다</a:t>
            </a:r>
            <a:r>
              <a:rPr lang="en-US" altLang="ko-KR" dirty="0" smtClean="0"/>
              <a:t>.</a:t>
            </a:r>
          </a:p>
          <a:p>
            <a:pPr marL="342900" indent="-342900">
              <a:buAutoNum type="arabicPeriod"/>
            </a:pPr>
            <a:r>
              <a:rPr lang="ko-KR" altLang="en-US" dirty="0" smtClean="0"/>
              <a:t>실험 결과를 종합하여 평균을 내서 레벨의 차이를 상쇄토록 한다</a:t>
            </a:r>
            <a:r>
              <a:rPr lang="en-US" altLang="ko-KR" dirty="0" smtClean="0"/>
              <a:t>.</a:t>
            </a:r>
          </a:p>
          <a:p>
            <a:pPr marL="342900" indent="-342900">
              <a:buAutoNum type="arabicPeriod"/>
            </a:pPr>
            <a:r>
              <a:rPr lang="ko-KR" altLang="en-US" dirty="0" err="1" smtClean="0"/>
              <a:t>실험자는</a:t>
            </a:r>
            <a:r>
              <a:rPr lang="ko-KR" altLang="en-US" dirty="0" smtClean="0"/>
              <a:t> 실력의 급격한 차이를 막기 위해 동일한 사람이 실행한다</a:t>
            </a:r>
            <a:r>
              <a:rPr lang="en-US" altLang="ko-KR" dirty="0" smtClean="0"/>
              <a:t>.</a:t>
            </a:r>
          </a:p>
          <a:p>
            <a:pPr marL="342900" indent="-342900">
              <a:buAutoNum type="arabicPeriod"/>
            </a:pPr>
            <a:r>
              <a:rPr lang="ko-KR" altLang="en-US" dirty="0" smtClean="0"/>
              <a:t>너무 앞서지도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너무 뒤로 쳐지지도 않도록 노력하며 승부에 초연한다</a:t>
            </a:r>
            <a:r>
              <a:rPr lang="en-US" altLang="ko-KR" dirty="0" smtClean="0"/>
              <a:t>.</a:t>
            </a:r>
          </a:p>
          <a:p>
            <a:pPr marL="342900" indent="-342900">
              <a:buAutoNum type="arabicPeriod"/>
            </a:pPr>
            <a:r>
              <a:rPr lang="ko-KR" altLang="en-US" dirty="0" smtClean="0"/>
              <a:t>실험시간</a:t>
            </a:r>
            <a:endParaRPr lang="en-US" altLang="ko-KR" dirty="0" smtClean="0"/>
          </a:p>
          <a:p>
            <a:pPr marL="342900" indent="-342900"/>
            <a:r>
              <a:rPr lang="en-US" altLang="ko-KR" dirty="0" smtClean="0"/>
              <a:t>	2006. 11.25   18:45 ~ 23:45 (5H)</a:t>
            </a:r>
          </a:p>
          <a:p>
            <a:pPr marL="342900" indent="-342900">
              <a:buAutoNum type="arabicPeriod" startAt="6"/>
            </a:pPr>
            <a:r>
              <a:rPr lang="ko-KR" altLang="en-US" dirty="0" smtClean="0"/>
              <a:t>실험대상풍선</a:t>
            </a:r>
            <a:endParaRPr lang="en-US" altLang="ko-KR" dirty="0" smtClean="0"/>
          </a:p>
          <a:p>
            <a:pPr marL="342900" indent="-342900"/>
            <a:r>
              <a:rPr lang="en-US" altLang="ko-KR" dirty="0" smtClean="0"/>
              <a:t>	</a:t>
            </a:r>
            <a:r>
              <a:rPr lang="en-US" altLang="ko-KR" dirty="0" err="1" smtClean="0"/>
              <a:t>Cokeplay</a:t>
            </a:r>
            <a:r>
              <a:rPr lang="en-US" altLang="ko-KR" dirty="0" smtClean="0"/>
              <a:t> </a:t>
            </a:r>
            <a:r>
              <a:rPr lang="ko-KR" altLang="en-US" dirty="0" smtClean="0"/>
              <a:t>에서 제공하는 </a:t>
            </a:r>
            <a:r>
              <a:rPr lang="en-US" altLang="ko-KR" dirty="0" smtClean="0"/>
              <a:t>300Point </a:t>
            </a:r>
            <a:r>
              <a:rPr lang="ko-KR" altLang="en-US" dirty="0" smtClean="0"/>
              <a:t>짜리 </a:t>
            </a:r>
            <a:r>
              <a:rPr lang="en-US" altLang="ko-KR" dirty="0" smtClean="0"/>
              <a:t>100</a:t>
            </a:r>
            <a:r>
              <a:rPr lang="ko-KR" altLang="en-US" dirty="0" smtClean="0"/>
              <a:t>발 방어 풍선 </a:t>
            </a:r>
            <a:r>
              <a:rPr lang="en-US" altLang="ko-KR" dirty="0" smtClean="0"/>
              <a:t>+ </a:t>
            </a:r>
            <a:r>
              <a:rPr lang="en-US" altLang="ko-KR" sz="2400" dirty="0" smtClean="0"/>
              <a:t>a</a:t>
            </a:r>
          </a:p>
        </p:txBody>
      </p:sp>
      <p:sp>
        <p:nvSpPr>
          <p:cNvPr id="5" name="L 도형 4"/>
          <p:cNvSpPr/>
          <p:nvPr/>
        </p:nvSpPr>
        <p:spPr>
          <a:xfrm rot="18772927">
            <a:off x="1484509" y="886070"/>
            <a:ext cx="387229" cy="260378"/>
          </a:xfrm>
          <a:prstGeom prst="corner">
            <a:avLst>
              <a:gd name="adj1" fmla="val 20371"/>
              <a:gd name="adj2" fmla="val 9948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 rot="21124139">
            <a:off x="1413805" y="634198"/>
            <a:ext cx="4171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 smtClean="0">
                <a:solidFill>
                  <a:schemeClr val="accent3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모</a:t>
            </a:r>
            <a:endParaRPr lang="ko-KR" altLang="en-US" sz="4400" dirty="0">
              <a:solidFill>
                <a:schemeClr val="accent3">
                  <a:lumMod val="75000"/>
                </a:schemeClr>
              </a:solidFill>
              <a:latin typeface="HY얕은샘물M" pitchFamily="18" charset="-127"/>
              <a:ea typeface="HY얕은샘물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카트라이더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5850" y="4286256"/>
            <a:ext cx="7051704" cy="23226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그림 6" descr="shot_20061123_1843_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35" y="500042"/>
            <a:ext cx="4976848" cy="37326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그림 8" descr="DSC_0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4572008"/>
            <a:ext cx="1387456" cy="20923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29322" y="142852"/>
            <a:ext cx="287931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 smtClean="0"/>
              <a:t>라이더명</a:t>
            </a:r>
            <a:r>
              <a:rPr lang="en-US" altLang="ko-KR" b="1" dirty="0" smtClean="0"/>
              <a:t>: </a:t>
            </a:r>
            <a:r>
              <a:rPr lang="ko-KR" altLang="en-US" b="1" dirty="0" err="1" smtClean="0"/>
              <a:t>레닌로이드</a:t>
            </a:r>
            <a:endParaRPr lang="ko-KR" altLang="en-US" b="1" dirty="0" smtClean="0"/>
          </a:p>
          <a:p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b="1" dirty="0" smtClean="0"/>
              <a:t>본      명</a:t>
            </a:r>
            <a:r>
              <a:rPr lang="en-US" altLang="ko-KR" b="1" dirty="0" smtClean="0"/>
              <a:t>: </a:t>
            </a:r>
            <a:r>
              <a:rPr lang="ko-KR" altLang="en-US" b="1" dirty="0" smtClean="0"/>
              <a:t>박성조</a:t>
            </a:r>
            <a:r>
              <a:rPr lang="en-US" altLang="ko-KR" b="1" dirty="0" smtClean="0"/>
              <a:t>(25)</a:t>
            </a:r>
          </a:p>
          <a:p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b="1" dirty="0" smtClean="0"/>
              <a:t>소속길드</a:t>
            </a:r>
            <a:r>
              <a:rPr lang="en-US" altLang="ko-KR" b="1" dirty="0" smtClean="0"/>
              <a:t>: </a:t>
            </a:r>
            <a:r>
              <a:rPr lang="en-US" altLang="ko-KR" b="1" dirty="0" err="1" smtClean="0"/>
              <a:t>Yonsei</a:t>
            </a:r>
            <a:r>
              <a:rPr lang="en-US" altLang="ko-KR" b="1" dirty="0" smtClean="0"/>
              <a:t> Univ.</a:t>
            </a:r>
          </a:p>
          <a:p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b="1" dirty="0" smtClean="0"/>
              <a:t>R        P: 153978</a:t>
            </a:r>
            <a:r>
              <a:rPr lang="ko-KR" altLang="en-US" b="1" dirty="0" smtClean="0"/>
              <a:t>점</a:t>
            </a:r>
          </a:p>
          <a:p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b="1" dirty="0" smtClean="0"/>
              <a:t>계      급</a:t>
            </a:r>
            <a:r>
              <a:rPr lang="en-US" altLang="ko-KR" b="1" dirty="0" smtClean="0"/>
              <a:t>: </a:t>
            </a:r>
            <a:r>
              <a:rPr lang="ko-KR" altLang="en-US" b="1" dirty="0" err="1" smtClean="0"/>
              <a:t>파랑별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5</a:t>
            </a:r>
            <a:r>
              <a:rPr lang="ko-KR" altLang="en-US" b="1" dirty="0" smtClean="0"/>
              <a:t>손가락</a:t>
            </a:r>
          </a:p>
          <a:p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b="1" dirty="0" smtClean="0"/>
              <a:t>경기시간</a:t>
            </a:r>
            <a:r>
              <a:rPr lang="en-US" altLang="ko-KR" b="1" dirty="0" smtClean="0"/>
              <a:t>: 36670</a:t>
            </a:r>
            <a:r>
              <a:rPr lang="ko-KR" altLang="en-US" b="1" dirty="0" smtClean="0"/>
              <a:t>분</a:t>
            </a:r>
          </a:p>
          <a:p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b="1" dirty="0" smtClean="0"/>
              <a:t>승      률</a:t>
            </a:r>
            <a:r>
              <a:rPr lang="en-US" altLang="ko-KR" b="1" dirty="0" smtClean="0"/>
              <a:t>: 20 %</a:t>
            </a:r>
          </a:p>
          <a:p>
            <a:endParaRPr lang="en-US" altLang="ko-KR" b="1" dirty="0" smtClean="0"/>
          </a:p>
          <a:p>
            <a:r>
              <a:rPr lang="ko-KR" altLang="en-US" b="1" dirty="0" err="1" smtClean="0"/>
              <a:t>특</a:t>
            </a:r>
            <a:r>
              <a:rPr lang="ko-KR" altLang="en-US" b="1" dirty="0" smtClean="0"/>
              <a:t>      기</a:t>
            </a:r>
            <a:r>
              <a:rPr lang="en-US" altLang="ko-KR" b="1" dirty="0" smtClean="0"/>
              <a:t>: </a:t>
            </a:r>
            <a:r>
              <a:rPr lang="ko-KR" altLang="en-US" b="1" dirty="0" smtClean="0"/>
              <a:t>뒤돌아 미사일</a:t>
            </a:r>
            <a:r>
              <a:rPr lang="en-US" altLang="ko-KR" b="1" dirty="0" smtClean="0"/>
              <a:t>,</a:t>
            </a:r>
            <a:endParaRPr lang="ko-KR" altLang="en-US" b="1" dirty="0" smtClean="0"/>
          </a:p>
          <a:p>
            <a:r>
              <a:rPr lang="en-US" altLang="ko-KR" b="1" dirty="0" smtClean="0"/>
              <a:t>                  </a:t>
            </a:r>
            <a:r>
              <a:rPr lang="ko-KR" altLang="en-US" b="1" dirty="0" smtClean="0"/>
              <a:t>거미줄 지뢰</a:t>
            </a:r>
            <a:endParaRPr lang="en-US" altLang="ko-K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285726" y="428604"/>
          <a:ext cx="8572554" cy="592697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6253"/>
                <a:gridCol w="476253"/>
                <a:gridCol w="476253"/>
                <a:gridCol w="476253"/>
                <a:gridCol w="476253"/>
                <a:gridCol w="476253"/>
                <a:gridCol w="476253"/>
                <a:gridCol w="476253"/>
                <a:gridCol w="476253"/>
                <a:gridCol w="476253"/>
                <a:gridCol w="476253"/>
                <a:gridCol w="476253"/>
                <a:gridCol w="476253"/>
                <a:gridCol w="476253"/>
                <a:gridCol w="476253"/>
                <a:gridCol w="476253"/>
                <a:gridCol w="476253"/>
                <a:gridCol w="476253"/>
              </a:tblGrid>
              <a:tr h="416722">
                <a:tc gridSpan="6"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/>
                        <a:t>L2</a:t>
                      </a:r>
                      <a:endParaRPr lang="ko-KR" altLang="en-US" sz="2500" dirty="0"/>
                    </a:p>
                  </a:txBody>
                  <a:tcPr marL="128588" marR="128588" marT="64294" marB="64294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2500" dirty="0"/>
                    </a:p>
                  </a:txBody>
                  <a:tcPr marL="128588" marR="128588" marT="64294" marB="64294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2500" dirty="0"/>
                    </a:p>
                  </a:txBody>
                  <a:tcPr marL="128588" marR="128588" marT="64294" marB="64294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2500" dirty="0"/>
                    </a:p>
                  </a:txBody>
                  <a:tcPr marL="128588" marR="128588" marT="64294" marB="64294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2500" dirty="0"/>
                    </a:p>
                  </a:txBody>
                  <a:tcPr marL="128588" marR="128588" marT="64294" marB="64294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2500" dirty="0"/>
                    </a:p>
                  </a:txBody>
                  <a:tcPr marL="128588" marR="128588" marT="64294" marB="64294"/>
                </a:tc>
                <a:tc gridSpan="6"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/>
                        <a:t>L3</a:t>
                      </a:r>
                      <a:endParaRPr lang="ko-KR" altLang="en-US" sz="2500" dirty="0"/>
                    </a:p>
                  </a:txBody>
                  <a:tcPr marL="128588" marR="128588" marT="64294" marB="64294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2500"/>
                    </a:p>
                  </a:txBody>
                  <a:tcPr marL="128588" marR="128588" marT="64294" marB="64294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2500"/>
                    </a:p>
                  </a:txBody>
                  <a:tcPr marL="128588" marR="128588" marT="64294" marB="64294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2500"/>
                    </a:p>
                  </a:txBody>
                  <a:tcPr marL="128588" marR="128588" marT="64294" marB="64294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2500"/>
                    </a:p>
                  </a:txBody>
                  <a:tcPr marL="128588" marR="128588" marT="64294" marB="64294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2500" dirty="0"/>
                    </a:p>
                  </a:txBody>
                  <a:tcPr marL="128588" marR="128588" marT="64294" marB="64294"/>
                </a:tc>
                <a:tc gridSpan="6"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/>
                        <a:t>Rookie</a:t>
                      </a:r>
                      <a:endParaRPr lang="ko-KR" altLang="en-US" sz="2500" dirty="0"/>
                    </a:p>
                  </a:txBody>
                  <a:tcPr marL="128588" marR="128588" marT="64294" marB="64294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2500" dirty="0"/>
                    </a:p>
                  </a:txBody>
                  <a:tcPr marL="128588" marR="128588" marT="64294" marB="64294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2500"/>
                    </a:p>
                  </a:txBody>
                  <a:tcPr marL="128588" marR="128588" marT="64294" marB="64294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2500"/>
                    </a:p>
                  </a:txBody>
                  <a:tcPr marL="128588" marR="128588" marT="64294" marB="64294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2500"/>
                    </a:p>
                  </a:txBody>
                  <a:tcPr marL="128588" marR="128588" marT="64294" marB="64294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2500" dirty="0"/>
                    </a:p>
                  </a:txBody>
                  <a:tcPr marL="128588" marR="128588" marT="64294" marB="64294"/>
                </a:tc>
              </a:tr>
              <a:tr h="4167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가을체" pitchFamily="18" charset="-127"/>
                          <a:ea typeface="가을체" pitchFamily="18" charset="-127"/>
                        </a:rPr>
                        <a:t>#</a:t>
                      </a:r>
                      <a:endParaRPr lang="ko-KR" altLang="en-US" sz="1200" dirty="0">
                        <a:latin typeface="가을체" pitchFamily="18" charset="-127"/>
                        <a:ea typeface="가을체" pitchFamily="18" charset="-127"/>
                      </a:endParaRPr>
                    </a:p>
                  </a:txBody>
                  <a:tcPr marL="128588" marR="128588" marT="64294" marB="64294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가을체" pitchFamily="18" charset="-127"/>
                          <a:ea typeface="가을체" pitchFamily="18" charset="-127"/>
                        </a:rPr>
                        <a:t>Hit</a:t>
                      </a:r>
                      <a:endParaRPr lang="ko-KR" altLang="en-US" sz="1200" dirty="0">
                        <a:latin typeface="가을체" pitchFamily="18" charset="-127"/>
                        <a:ea typeface="가을체" pitchFamily="18" charset="-127"/>
                      </a:endParaRPr>
                    </a:p>
                  </a:txBody>
                  <a:tcPr marL="128588" marR="128588" marT="64294" marB="64294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가을체" pitchFamily="18" charset="-127"/>
                          <a:ea typeface="가을체" pitchFamily="18" charset="-127"/>
                        </a:rPr>
                        <a:t>#</a:t>
                      </a:r>
                      <a:endParaRPr lang="ko-KR" altLang="en-US" sz="1200" dirty="0">
                        <a:latin typeface="가을체" pitchFamily="18" charset="-127"/>
                        <a:ea typeface="가을체" pitchFamily="18" charset="-127"/>
                      </a:endParaRPr>
                    </a:p>
                  </a:txBody>
                  <a:tcPr marL="128588" marR="128588" marT="64294" marB="64294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가을체" pitchFamily="18" charset="-127"/>
                          <a:ea typeface="가을체" pitchFamily="18" charset="-127"/>
                        </a:rPr>
                        <a:t>Hit</a:t>
                      </a:r>
                      <a:endParaRPr lang="ko-KR" altLang="en-US" sz="1200" dirty="0">
                        <a:latin typeface="가을체" pitchFamily="18" charset="-127"/>
                        <a:ea typeface="가을체" pitchFamily="18" charset="-127"/>
                      </a:endParaRPr>
                    </a:p>
                  </a:txBody>
                  <a:tcPr marL="128588" marR="128588" marT="64294" marB="64294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가을체" pitchFamily="18" charset="-127"/>
                          <a:ea typeface="가을체" pitchFamily="18" charset="-127"/>
                        </a:rPr>
                        <a:t>#</a:t>
                      </a:r>
                      <a:endParaRPr lang="ko-KR" altLang="en-US" sz="1200" dirty="0">
                        <a:latin typeface="가을체" pitchFamily="18" charset="-127"/>
                        <a:ea typeface="가을체" pitchFamily="18" charset="-127"/>
                      </a:endParaRPr>
                    </a:p>
                  </a:txBody>
                  <a:tcPr marL="128588" marR="128588" marT="64294" marB="64294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가을체" pitchFamily="18" charset="-127"/>
                          <a:ea typeface="가을체" pitchFamily="18" charset="-127"/>
                        </a:rPr>
                        <a:t>Hit</a:t>
                      </a:r>
                      <a:endParaRPr lang="ko-KR" altLang="en-US" sz="1200" dirty="0">
                        <a:latin typeface="가을체" pitchFamily="18" charset="-127"/>
                        <a:ea typeface="가을체" pitchFamily="18" charset="-127"/>
                      </a:endParaRPr>
                    </a:p>
                  </a:txBody>
                  <a:tcPr marL="128588" marR="128588" marT="64294" marB="64294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가을체" pitchFamily="18" charset="-127"/>
                          <a:ea typeface="가을체" pitchFamily="18" charset="-127"/>
                        </a:rPr>
                        <a:t>#</a:t>
                      </a:r>
                      <a:endParaRPr lang="ko-KR" altLang="en-US" sz="1200" dirty="0">
                        <a:latin typeface="가을체" pitchFamily="18" charset="-127"/>
                        <a:ea typeface="가을체" pitchFamily="18" charset="-127"/>
                      </a:endParaRPr>
                    </a:p>
                  </a:txBody>
                  <a:tcPr marL="128588" marR="128588" marT="64294" marB="64294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가을체" pitchFamily="18" charset="-127"/>
                          <a:ea typeface="가을체" pitchFamily="18" charset="-127"/>
                        </a:rPr>
                        <a:t>Hit</a:t>
                      </a:r>
                      <a:endParaRPr lang="ko-KR" altLang="en-US" sz="1200" dirty="0">
                        <a:latin typeface="가을체" pitchFamily="18" charset="-127"/>
                        <a:ea typeface="가을체" pitchFamily="18" charset="-127"/>
                      </a:endParaRPr>
                    </a:p>
                  </a:txBody>
                  <a:tcPr marL="128588" marR="128588" marT="64294" marB="64294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가을체" pitchFamily="18" charset="-127"/>
                          <a:ea typeface="가을체" pitchFamily="18" charset="-127"/>
                        </a:rPr>
                        <a:t>#</a:t>
                      </a:r>
                      <a:endParaRPr lang="ko-KR" altLang="en-US" sz="1200" dirty="0">
                        <a:latin typeface="가을체" pitchFamily="18" charset="-127"/>
                        <a:ea typeface="가을체" pitchFamily="18" charset="-127"/>
                      </a:endParaRPr>
                    </a:p>
                  </a:txBody>
                  <a:tcPr marL="128588" marR="128588" marT="64294" marB="64294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가을체" pitchFamily="18" charset="-127"/>
                          <a:ea typeface="가을체" pitchFamily="18" charset="-127"/>
                        </a:rPr>
                        <a:t>Hit</a:t>
                      </a:r>
                      <a:endParaRPr lang="ko-KR" altLang="en-US" sz="1200" dirty="0">
                        <a:latin typeface="가을체" pitchFamily="18" charset="-127"/>
                        <a:ea typeface="가을체" pitchFamily="18" charset="-127"/>
                      </a:endParaRPr>
                    </a:p>
                  </a:txBody>
                  <a:tcPr marL="128588" marR="128588" marT="64294" marB="64294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가을체" pitchFamily="18" charset="-127"/>
                          <a:ea typeface="가을체" pitchFamily="18" charset="-127"/>
                        </a:rPr>
                        <a:t>#</a:t>
                      </a:r>
                      <a:endParaRPr lang="ko-KR" altLang="en-US" sz="1200" dirty="0">
                        <a:latin typeface="가을체" pitchFamily="18" charset="-127"/>
                        <a:ea typeface="가을체" pitchFamily="18" charset="-127"/>
                      </a:endParaRPr>
                    </a:p>
                  </a:txBody>
                  <a:tcPr marL="128588" marR="128588" marT="64294" marB="64294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가을체" pitchFamily="18" charset="-127"/>
                          <a:ea typeface="가을체" pitchFamily="18" charset="-127"/>
                        </a:rPr>
                        <a:t>Hit</a:t>
                      </a:r>
                      <a:endParaRPr lang="ko-KR" altLang="en-US" sz="1200" dirty="0">
                        <a:latin typeface="가을체" pitchFamily="18" charset="-127"/>
                        <a:ea typeface="가을체" pitchFamily="18" charset="-127"/>
                      </a:endParaRPr>
                    </a:p>
                  </a:txBody>
                  <a:tcPr marL="128588" marR="128588" marT="64294" marB="64294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가을체" pitchFamily="18" charset="-127"/>
                          <a:ea typeface="가을체" pitchFamily="18" charset="-127"/>
                        </a:rPr>
                        <a:t>#</a:t>
                      </a:r>
                      <a:endParaRPr lang="ko-KR" altLang="en-US" sz="1200" dirty="0">
                        <a:latin typeface="가을체" pitchFamily="18" charset="-127"/>
                        <a:ea typeface="가을체" pitchFamily="18" charset="-127"/>
                      </a:endParaRPr>
                    </a:p>
                  </a:txBody>
                  <a:tcPr marL="128588" marR="128588" marT="64294" marB="64294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가을체" pitchFamily="18" charset="-127"/>
                          <a:ea typeface="가을체" pitchFamily="18" charset="-127"/>
                        </a:rPr>
                        <a:t>Hit</a:t>
                      </a:r>
                      <a:endParaRPr lang="ko-KR" altLang="en-US" sz="1200" dirty="0">
                        <a:latin typeface="가을체" pitchFamily="18" charset="-127"/>
                        <a:ea typeface="가을체" pitchFamily="18" charset="-127"/>
                      </a:endParaRPr>
                    </a:p>
                  </a:txBody>
                  <a:tcPr marL="128588" marR="128588" marT="64294" marB="64294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가을체" pitchFamily="18" charset="-127"/>
                          <a:ea typeface="가을체" pitchFamily="18" charset="-127"/>
                        </a:rPr>
                        <a:t>#</a:t>
                      </a:r>
                      <a:endParaRPr lang="ko-KR" altLang="en-US" sz="1200" dirty="0">
                        <a:latin typeface="가을체" pitchFamily="18" charset="-127"/>
                        <a:ea typeface="가을체" pitchFamily="18" charset="-127"/>
                      </a:endParaRPr>
                    </a:p>
                  </a:txBody>
                  <a:tcPr marL="128588" marR="128588" marT="64294" marB="64294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가을체" pitchFamily="18" charset="-127"/>
                          <a:ea typeface="가을체" pitchFamily="18" charset="-127"/>
                        </a:rPr>
                        <a:t>Hit</a:t>
                      </a:r>
                      <a:endParaRPr lang="ko-KR" altLang="en-US" sz="1200" dirty="0">
                        <a:latin typeface="가을체" pitchFamily="18" charset="-127"/>
                        <a:ea typeface="가을체" pitchFamily="18" charset="-127"/>
                      </a:endParaRPr>
                    </a:p>
                  </a:txBody>
                  <a:tcPr marL="128588" marR="128588" marT="64294" marB="64294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가을체" pitchFamily="18" charset="-127"/>
                          <a:ea typeface="가을체" pitchFamily="18" charset="-127"/>
                        </a:rPr>
                        <a:t>#</a:t>
                      </a:r>
                      <a:endParaRPr lang="ko-KR" altLang="en-US" sz="1200" dirty="0">
                        <a:latin typeface="가을체" pitchFamily="18" charset="-127"/>
                        <a:ea typeface="가을체" pitchFamily="18" charset="-127"/>
                      </a:endParaRPr>
                    </a:p>
                  </a:txBody>
                  <a:tcPr marL="128588" marR="128588" marT="64294" marB="64294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가을체" pitchFamily="18" charset="-127"/>
                          <a:ea typeface="가을체" pitchFamily="18" charset="-127"/>
                        </a:rPr>
                        <a:t>hit</a:t>
                      </a:r>
                      <a:endParaRPr lang="ko-KR" altLang="en-US" sz="1200" dirty="0">
                        <a:latin typeface="가을체" pitchFamily="18" charset="-127"/>
                        <a:ea typeface="가을체" pitchFamily="18" charset="-127"/>
                      </a:endParaRPr>
                    </a:p>
                  </a:txBody>
                  <a:tcPr marL="128588" marR="128588" marT="64294" marB="64294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1672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0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11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1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21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6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31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1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41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2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51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2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61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1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71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2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81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2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</a:tr>
              <a:tr h="41672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0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12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1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22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2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32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1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42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2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52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1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62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4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72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2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82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0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</a:tr>
              <a:tr h="41672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1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13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3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23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0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33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2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43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2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53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1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63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0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73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3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83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1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</a:tr>
              <a:tr h="41672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4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1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14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1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24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1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34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1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44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1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54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1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64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2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74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2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84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2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</a:tr>
              <a:tr h="41672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5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0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15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0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25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0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35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1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45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3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55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1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65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2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75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1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85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2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</a:tr>
              <a:tr h="41672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6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0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16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0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26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0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36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1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46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1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56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1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66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2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76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4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86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1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</a:tr>
              <a:tr h="41672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7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2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17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1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27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0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37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2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47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1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57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1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67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1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77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2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87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1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</a:tr>
              <a:tr h="41672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8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0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18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0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28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0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38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2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48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2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58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3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68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0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78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2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88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0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</a:tr>
              <a:tr h="41672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9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2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19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2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29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0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39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3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49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2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59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1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69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0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79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2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89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0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</a:tr>
              <a:tr h="41672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10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1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20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0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30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0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40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2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50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1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60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1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70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3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80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2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90</a:t>
                      </a:r>
                      <a:endParaRPr lang="ko-KR" altLang="en-US" sz="1400" dirty="0"/>
                    </a:p>
                  </a:txBody>
                  <a:tcPr marL="128588" marR="128588" marT="64294" marB="6429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1</a:t>
                      </a:r>
                      <a:endParaRPr lang="ko-KR" altLang="en-US" sz="1600" b="1" dirty="0"/>
                    </a:p>
                  </a:txBody>
                  <a:tcPr marL="128588" marR="128588" marT="64294" marB="64294"/>
                </a:tc>
              </a:tr>
              <a:tr h="416722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SUM: 25</a:t>
                      </a:r>
                      <a:endParaRPr lang="ko-KR" altLang="en-US" sz="1400" dirty="0"/>
                    </a:p>
                  </a:txBody>
                  <a:tcPr marL="128588" marR="128588" marT="64294" marB="6429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b="1" dirty="0"/>
                    </a:p>
                  </a:txBody>
                  <a:tcPr marL="128588" marR="128588" marT="64294" marB="6429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128588" marR="128588" marT="64294" marB="6429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Aver:</a:t>
                      </a:r>
                      <a:r>
                        <a:rPr lang="en-US" altLang="ko-KR" sz="1600" b="1" baseline="0" dirty="0" smtClean="0"/>
                        <a:t> 0.833</a:t>
                      </a:r>
                      <a:endParaRPr lang="ko-KR" altLang="en-US" sz="1600" b="1" dirty="0"/>
                    </a:p>
                  </a:txBody>
                  <a:tcPr marL="128588" marR="128588" marT="64294" marB="6429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128588" marR="128588" marT="64294" marB="6429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b="1" dirty="0"/>
                    </a:p>
                  </a:txBody>
                  <a:tcPr marL="128588" marR="128588" marT="64294" marB="6429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SUM: 46</a:t>
                      </a:r>
                      <a:endParaRPr lang="ko-KR" altLang="en-US" sz="1400" dirty="0"/>
                    </a:p>
                  </a:txBody>
                  <a:tcPr marL="128588" marR="128588" marT="64294" marB="6429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b="1" dirty="0"/>
                    </a:p>
                  </a:txBody>
                  <a:tcPr marL="128588" marR="128588" marT="64294" marB="6429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128588" marR="128588" marT="64294" marB="6429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Aver:</a:t>
                      </a:r>
                      <a:r>
                        <a:rPr lang="en-US" altLang="ko-KR" sz="1600" b="1" baseline="0" dirty="0" smtClean="0"/>
                        <a:t> 1.533</a:t>
                      </a:r>
                      <a:endParaRPr lang="ko-KR" altLang="en-US" sz="1600" b="1" dirty="0"/>
                    </a:p>
                  </a:txBody>
                  <a:tcPr marL="128588" marR="128588" marT="64294" marB="6429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128588" marR="128588" marT="64294" marB="6429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b="1" dirty="0"/>
                    </a:p>
                  </a:txBody>
                  <a:tcPr marL="128588" marR="128588" marT="64294" marB="6429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SUM: 47</a:t>
                      </a:r>
                      <a:endParaRPr lang="ko-KR" altLang="en-US" sz="1400" dirty="0"/>
                    </a:p>
                  </a:txBody>
                  <a:tcPr marL="128588" marR="128588" marT="64294" marB="6429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b="1" dirty="0"/>
                    </a:p>
                  </a:txBody>
                  <a:tcPr marL="128588" marR="128588" marT="64294" marB="6429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128588" marR="128588" marT="64294" marB="6429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Aver: 1.567</a:t>
                      </a:r>
                      <a:endParaRPr lang="ko-KR" altLang="en-US" sz="1600" b="1" dirty="0"/>
                    </a:p>
                  </a:txBody>
                  <a:tcPr marL="128588" marR="128588" marT="64294" marB="6429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128588" marR="128588" marT="64294" marB="6429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b="1" dirty="0"/>
                    </a:p>
                  </a:txBody>
                  <a:tcPr marL="128588" marR="128588" marT="64294" marB="6429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16722">
                <a:tc gridSpan="18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bg1"/>
                          </a:solidFill>
                        </a:rPr>
                        <a:t>TOTAL Average: 1.311 Hit / 1</a:t>
                      </a:r>
                      <a:r>
                        <a:rPr lang="en-US" altLang="ko-KR" sz="1800" b="1" baseline="0" dirty="0" smtClean="0">
                          <a:solidFill>
                            <a:schemeClr val="bg1"/>
                          </a:solidFill>
                        </a:rPr>
                        <a:t> game   &amp;   118 Hit /  5Hours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128588" marR="128588" marT="64294" marB="64294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b="1" dirty="0"/>
                    </a:p>
                  </a:txBody>
                  <a:tcPr marL="128588" marR="128588" marT="64294" marB="64294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128588" marR="128588" marT="64294" marB="64294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b="1" dirty="0"/>
                    </a:p>
                  </a:txBody>
                  <a:tcPr marL="128588" marR="128588" marT="64294" marB="64294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128588" marR="128588" marT="64294" marB="64294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b="1" dirty="0"/>
                    </a:p>
                  </a:txBody>
                  <a:tcPr marL="128588" marR="128588" marT="64294" marB="64294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128588" marR="128588" marT="64294" marB="64294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b="1" dirty="0"/>
                    </a:p>
                  </a:txBody>
                  <a:tcPr marL="128588" marR="128588" marT="64294" marB="64294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128588" marR="128588" marT="64294" marB="64294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b="1" dirty="0"/>
                    </a:p>
                  </a:txBody>
                  <a:tcPr marL="128588" marR="128588" marT="64294" marB="64294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128588" marR="128588" marT="64294" marB="64294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b="1" dirty="0"/>
                    </a:p>
                  </a:txBody>
                  <a:tcPr marL="128588" marR="128588" marT="64294" marB="64294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128588" marR="128588" marT="64294" marB="64294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b="1" dirty="0"/>
                    </a:p>
                  </a:txBody>
                  <a:tcPr marL="128588" marR="128588" marT="64294" marB="64294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128588" marR="128588" marT="64294" marB="64294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b="1" dirty="0"/>
                    </a:p>
                  </a:txBody>
                  <a:tcPr marL="128588" marR="128588" marT="64294" marB="64294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128588" marR="128588" marT="64294" marB="64294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b="1" dirty="0"/>
                    </a:p>
                  </a:txBody>
                  <a:tcPr marL="128588" marR="128588" marT="64294" marB="6429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714356"/>
            <a:ext cx="440697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118 Hit : 5 Hour = 500 Hit : X hour</a:t>
            </a:r>
          </a:p>
          <a:p>
            <a:r>
              <a:rPr lang="en-US" altLang="ko-KR" dirty="0" smtClean="0"/>
              <a:t>2500 = 118 X</a:t>
            </a:r>
          </a:p>
          <a:p>
            <a:r>
              <a:rPr lang="en-US" altLang="ko-KR" dirty="0" smtClean="0"/>
              <a:t>X = 21.2 Hour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500 Hit Defense Balloon : \ 2,000</a:t>
            </a:r>
          </a:p>
          <a:p>
            <a:endParaRPr lang="en-US" altLang="ko-KR" dirty="0" smtClean="0"/>
          </a:p>
          <a:p>
            <a:r>
              <a:rPr lang="en-US" altLang="ko-KR" sz="2400" b="1" u="sng" dirty="0" smtClean="0"/>
              <a:t>So,  \ 2,000 use / 21.2 Hour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1 Week play games 104.06’(1.734 H)</a:t>
            </a:r>
          </a:p>
          <a:p>
            <a:r>
              <a:rPr lang="en-US" altLang="ko-KR" dirty="0" smtClean="0"/>
              <a:t>Player \ 2,000 use / 12.23 week </a:t>
            </a:r>
          </a:p>
          <a:p>
            <a:endParaRPr lang="en-US" altLang="ko-KR" dirty="0" smtClean="0"/>
          </a:p>
          <a:p>
            <a:r>
              <a:rPr lang="en-US" altLang="ko-KR" sz="2000" b="1" dirty="0" smtClean="0"/>
              <a:t>Player \ 8,500 use / 1 year</a:t>
            </a:r>
            <a:endParaRPr lang="ko-KR" altLang="en-US" sz="2000" b="1" dirty="0"/>
          </a:p>
        </p:txBody>
      </p:sp>
      <p:grpSp>
        <p:nvGrpSpPr>
          <p:cNvPr id="4" name="그룹 3"/>
          <p:cNvGrpSpPr/>
          <p:nvPr/>
        </p:nvGrpSpPr>
        <p:grpSpPr>
          <a:xfrm>
            <a:off x="6114934" y="357167"/>
            <a:ext cx="2724272" cy="3500462"/>
            <a:chOff x="500034" y="1285860"/>
            <a:chExt cx="3409950" cy="4381501"/>
          </a:xfrm>
        </p:grpSpPr>
        <p:pic>
          <p:nvPicPr>
            <p:cNvPr id="5" name="Picture 2" descr="http://img.etnews.co.kr/Et/ChartImg/20060904-4-2L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0034" y="1285860"/>
              <a:ext cx="3409950" cy="4381501"/>
            </a:xfrm>
            <a:prstGeom prst="rect">
              <a:avLst/>
            </a:prstGeom>
            <a:noFill/>
          </p:spPr>
        </p:pic>
        <p:sp>
          <p:nvSpPr>
            <p:cNvPr id="6" name="직사각형 5"/>
            <p:cNvSpPr/>
            <p:nvPr/>
          </p:nvSpPr>
          <p:spPr>
            <a:xfrm>
              <a:off x="3428992" y="5072074"/>
              <a:ext cx="285752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739748" y="5324488"/>
              <a:ext cx="500066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5057" name="_x82593672" descr="EMB000001fc7c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000504"/>
            <a:ext cx="2679700" cy="258603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150415" y="928670"/>
            <a:ext cx="922047" cy="2446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700" dirty="0" smtClean="0"/>
              <a:t>X 0.16</a:t>
            </a:r>
          </a:p>
          <a:p>
            <a:pPr algn="r"/>
            <a:r>
              <a:rPr lang="en-US" altLang="ko-KR" sz="1700" dirty="0" smtClean="0"/>
              <a:t>X 0.38</a:t>
            </a:r>
          </a:p>
          <a:p>
            <a:pPr algn="r"/>
            <a:r>
              <a:rPr lang="en-US" altLang="ko-KR" sz="1700" dirty="0" smtClean="0"/>
              <a:t>X 0.125</a:t>
            </a:r>
          </a:p>
          <a:p>
            <a:pPr algn="r"/>
            <a:r>
              <a:rPr lang="en-US" altLang="ko-KR" sz="1700" dirty="0" smtClean="0"/>
              <a:t>X 0.125</a:t>
            </a:r>
          </a:p>
          <a:p>
            <a:pPr algn="r"/>
            <a:r>
              <a:rPr lang="en-US" altLang="ko-KR" sz="1700" dirty="0" smtClean="0"/>
              <a:t>X 0.048</a:t>
            </a:r>
          </a:p>
          <a:p>
            <a:pPr algn="r"/>
            <a:r>
              <a:rPr lang="en-US" altLang="ko-KR" sz="1700" dirty="0" smtClean="0"/>
              <a:t>X 0.048</a:t>
            </a:r>
          </a:p>
          <a:p>
            <a:pPr algn="r"/>
            <a:r>
              <a:rPr lang="en-US" altLang="ko-KR" sz="1700" dirty="0" smtClean="0"/>
              <a:t>X 0.048</a:t>
            </a:r>
          </a:p>
          <a:p>
            <a:pPr algn="r"/>
            <a:r>
              <a:rPr lang="en-US" altLang="ko-KR" sz="1700" dirty="0" smtClean="0"/>
              <a:t>X 0.048</a:t>
            </a:r>
          </a:p>
          <a:p>
            <a:pPr algn="r"/>
            <a:r>
              <a:rPr lang="en-US" altLang="ko-KR" sz="1700" dirty="0" smtClean="0"/>
              <a:t>X 0.048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02380" y="928670"/>
            <a:ext cx="1063176" cy="2446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700" dirty="0" smtClean="0"/>
              <a:t>15.84 =</a:t>
            </a:r>
          </a:p>
          <a:p>
            <a:pPr algn="r"/>
            <a:r>
              <a:rPr lang="en-US" altLang="ko-KR" sz="1700" dirty="0" smtClean="0"/>
              <a:t>43.7 =</a:t>
            </a:r>
          </a:p>
          <a:p>
            <a:pPr algn="r"/>
            <a:r>
              <a:rPr lang="en-US" altLang="ko-KR" sz="1700" dirty="0" smtClean="0"/>
              <a:t>15.5 =</a:t>
            </a:r>
          </a:p>
          <a:p>
            <a:pPr algn="r"/>
            <a:r>
              <a:rPr lang="en-US" altLang="ko-KR" sz="1700" dirty="0" smtClean="0"/>
              <a:t>12.125 =</a:t>
            </a:r>
          </a:p>
          <a:p>
            <a:pPr algn="r"/>
            <a:r>
              <a:rPr lang="en-US" altLang="ko-KR" sz="1700" dirty="0" smtClean="0"/>
              <a:t>4.128 =</a:t>
            </a:r>
          </a:p>
          <a:p>
            <a:pPr algn="r"/>
            <a:r>
              <a:rPr lang="en-US" altLang="ko-KR" sz="1700" dirty="0" smtClean="0"/>
              <a:t>4.128 =</a:t>
            </a:r>
          </a:p>
          <a:p>
            <a:pPr algn="r"/>
            <a:r>
              <a:rPr lang="en-US" altLang="ko-KR" sz="1700" dirty="0" smtClean="0"/>
              <a:t>3.84 =</a:t>
            </a:r>
          </a:p>
          <a:p>
            <a:pPr algn="r"/>
            <a:r>
              <a:rPr lang="en-US" altLang="ko-KR" sz="1700" dirty="0" smtClean="0"/>
              <a:t>4.8 =</a:t>
            </a:r>
          </a:p>
          <a:p>
            <a:pPr algn="r"/>
            <a:r>
              <a:rPr lang="en-US" altLang="ko-KR" sz="1700" dirty="0" smtClean="0"/>
              <a:t>104.06’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214282" y="285728"/>
          <a:ext cx="5842000" cy="3908425"/>
        </p:xfrm>
        <a:graphic>
          <a:graphicData uri="http://schemas.openxmlformats.org/presentationml/2006/ole">
            <p:oleObj spid="_x0000_s39939" name="그림" r:id="rId3" imgW="5841720" imgH="3908160" progId="StaticMetafile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91468" y="955775"/>
            <a:ext cx="2738250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err="1" smtClean="0"/>
              <a:t>동시접속자</a:t>
            </a:r>
            <a:r>
              <a:rPr lang="ko-KR" altLang="en-US" sz="2000" b="1" dirty="0" smtClean="0"/>
              <a:t> 수 </a:t>
            </a:r>
            <a:r>
              <a:rPr lang="en-US" altLang="ko-KR" sz="2000" b="1" dirty="0" smtClean="0"/>
              <a:t>22</a:t>
            </a:r>
            <a:r>
              <a:rPr lang="ko-KR" altLang="en-US" sz="2000" b="1" dirty="0" err="1" smtClean="0"/>
              <a:t>만명</a:t>
            </a:r>
            <a:endParaRPr lang="en-US" altLang="ko-KR" sz="2000" b="1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\ 8,500 x 220,000 users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연간 예상 풍선 판매금액</a:t>
            </a:r>
            <a:endParaRPr lang="en-US" altLang="ko-KR" dirty="0" smtClean="0"/>
          </a:p>
          <a:p>
            <a:r>
              <a:rPr lang="en-US" altLang="ko-KR" dirty="0" smtClean="0"/>
              <a:t>= \ 1,870,000,000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월간 예상 풍선 판매금액</a:t>
            </a:r>
            <a:endParaRPr lang="en-US" altLang="ko-KR" dirty="0" smtClean="0"/>
          </a:p>
          <a:p>
            <a:r>
              <a:rPr lang="en-US" altLang="ko-KR" dirty="0" smtClean="0"/>
              <a:t>= \ 165,000,000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17616" y="4916498"/>
            <a:ext cx="66992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b="1" dirty="0" smtClean="0">
                <a:latin typeface="가을체" pitchFamily="18" charset="-127"/>
                <a:ea typeface="가을체" pitchFamily="18" charset="-127"/>
              </a:rPr>
              <a:t>실제로 풍선을 합한 전체 매출액이</a:t>
            </a:r>
            <a:endParaRPr lang="en-US" altLang="ko-KR" sz="3600" b="1" dirty="0" smtClean="0">
              <a:latin typeface="가을체" pitchFamily="18" charset="-127"/>
              <a:ea typeface="가을체" pitchFamily="18" charset="-127"/>
            </a:endParaRPr>
          </a:p>
          <a:p>
            <a:pPr algn="ctr"/>
            <a:r>
              <a:rPr lang="ko-KR" altLang="en-US" sz="3600" b="1" dirty="0" smtClean="0">
                <a:latin typeface="가을체" pitchFamily="18" charset="-127"/>
                <a:ea typeface="가을체" pitchFamily="18" charset="-127"/>
              </a:rPr>
              <a:t>월 평균 </a:t>
            </a:r>
            <a:r>
              <a:rPr lang="en-US" altLang="ko-KR" sz="3600" b="1" dirty="0" smtClean="0">
                <a:latin typeface="가을체" pitchFamily="18" charset="-127"/>
                <a:ea typeface="가을체" pitchFamily="18" charset="-127"/>
              </a:rPr>
              <a:t>50</a:t>
            </a:r>
            <a:r>
              <a:rPr lang="ko-KR" altLang="en-US" sz="3600" b="1" dirty="0" smtClean="0">
                <a:latin typeface="가을체" pitchFamily="18" charset="-127"/>
                <a:ea typeface="가을체" pitchFamily="18" charset="-127"/>
              </a:rPr>
              <a:t>억 원을 넘는다고 함</a:t>
            </a:r>
            <a:endParaRPr lang="ko-KR" altLang="en-US" sz="3600" b="1" dirty="0">
              <a:latin typeface="가을체" pitchFamily="18" charset="-127"/>
              <a:ea typeface="가을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17616" y="585597"/>
            <a:ext cx="66992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b="1" dirty="0" smtClean="0">
                <a:latin typeface="가을체" pitchFamily="18" charset="-127"/>
                <a:ea typeface="가을체" pitchFamily="18" charset="-127"/>
              </a:rPr>
              <a:t>실제로 풍선을 합한 전체 매출액이</a:t>
            </a:r>
            <a:endParaRPr lang="en-US" altLang="ko-KR" sz="3600" b="1" dirty="0" smtClean="0">
              <a:latin typeface="가을체" pitchFamily="18" charset="-127"/>
              <a:ea typeface="가을체" pitchFamily="18" charset="-127"/>
            </a:endParaRPr>
          </a:p>
          <a:p>
            <a:pPr algn="ctr"/>
            <a:r>
              <a:rPr lang="ko-KR" altLang="en-US" sz="3600" b="1" dirty="0" smtClean="0">
                <a:latin typeface="가을체" pitchFamily="18" charset="-127"/>
                <a:ea typeface="가을체" pitchFamily="18" charset="-127"/>
              </a:rPr>
              <a:t>월 평균 </a:t>
            </a:r>
            <a:r>
              <a:rPr lang="en-US" altLang="ko-KR" sz="3600" b="1" dirty="0" smtClean="0">
                <a:latin typeface="가을체" pitchFamily="18" charset="-127"/>
                <a:ea typeface="가을체" pitchFamily="18" charset="-127"/>
              </a:rPr>
              <a:t>50</a:t>
            </a:r>
            <a:r>
              <a:rPr lang="ko-KR" altLang="en-US" sz="3600" b="1" dirty="0" smtClean="0">
                <a:latin typeface="가을체" pitchFamily="18" charset="-127"/>
                <a:ea typeface="가을체" pitchFamily="18" charset="-127"/>
              </a:rPr>
              <a:t>억 원을 넘는다고 함</a:t>
            </a:r>
            <a:endParaRPr lang="ko-KR" altLang="en-US" sz="3600" b="1" dirty="0">
              <a:latin typeface="가을체" pitchFamily="18" charset="-127"/>
              <a:ea typeface="가을체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7846" y="2714620"/>
            <a:ext cx="69692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200,000 users × \ y = \ 5,000,000,000 / month</a:t>
            </a:r>
          </a:p>
          <a:p>
            <a:r>
              <a:rPr lang="en-US" altLang="ko-KR" sz="2400" dirty="0" smtClean="0"/>
              <a:t> </a:t>
            </a:r>
          </a:p>
          <a:p>
            <a:r>
              <a:rPr lang="en-US" altLang="ko-KR" sz="2400" dirty="0" smtClean="0"/>
              <a:t>&gt; \ 25,000 / 1 month, 1 user</a:t>
            </a:r>
            <a:endParaRPr lang="ko-KR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880300" y="4871877"/>
            <a:ext cx="54777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b="1" dirty="0" smtClean="0">
                <a:latin typeface="가을체" pitchFamily="18" charset="-127"/>
                <a:ea typeface="가을체" pitchFamily="18" charset="-127"/>
              </a:rPr>
              <a:t>다른 일반 유료 모델에 비해</a:t>
            </a:r>
            <a:endParaRPr lang="en-US" altLang="ko-KR" sz="3600" b="1" dirty="0" smtClean="0">
              <a:latin typeface="가을체" pitchFamily="18" charset="-127"/>
              <a:ea typeface="가을체" pitchFamily="18" charset="-127"/>
            </a:endParaRPr>
          </a:p>
          <a:p>
            <a:pPr algn="ctr"/>
            <a:r>
              <a:rPr lang="ko-KR" altLang="en-US" sz="3600" b="1" dirty="0" smtClean="0">
                <a:latin typeface="가을체" pitchFamily="18" charset="-127"/>
                <a:ea typeface="가을체" pitchFamily="18" charset="-127"/>
              </a:rPr>
              <a:t>매출액이 낮다고 볼 수 없다</a:t>
            </a:r>
            <a:endParaRPr lang="ko-KR" altLang="en-US" sz="3600" b="1" dirty="0">
              <a:latin typeface="가을체" pitchFamily="18" charset="-127"/>
              <a:ea typeface="가을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857288" y="1643050"/>
            <a:ext cx="9602308" cy="3108543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altLang="ko-KR" sz="8000" dirty="0" smtClean="0">
                <a:latin typeface="Bradley Hand ITC" pitchFamily="66" charset="0"/>
              </a:rPr>
              <a:t>Amazing </a:t>
            </a:r>
            <a:r>
              <a:rPr lang="en-US" altLang="ko-KR" sz="8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adley Hand ITC" pitchFamily="66" charset="0"/>
              </a:rPr>
              <a:t>Kart Rider</a:t>
            </a:r>
            <a:r>
              <a:rPr lang="en-US" altLang="ko-KR" sz="8000" dirty="0" smtClean="0">
                <a:latin typeface="Bradley Hand ITC" pitchFamily="66" charset="0"/>
              </a:rPr>
              <a:t>!</a:t>
            </a:r>
            <a:br>
              <a:rPr lang="en-US" altLang="ko-KR" sz="8000" dirty="0" smtClean="0">
                <a:latin typeface="Bradley Hand ITC" pitchFamily="66" charset="0"/>
              </a:rPr>
            </a:br>
            <a:endParaRPr lang="en-US" altLang="ko-KR" sz="3600" dirty="0" smtClean="0">
              <a:latin typeface="Bradley Hand ITC" pitchFamily="66" charset="0"/>
            </a:endParaRPr>
          </a:p>
          <a:p>
            <a:pPr algn="ctr"/>
            <a:r>
              <a:rPr lang="en-US" altLang="ko-KR" sz="8000" dirty="0" smtClean="0">
                <a:latin typeface="Bradley Hand ITC" pitchFamily="66" charset="0"/>
              </a:rPr>
              <a:t>Amazing </a:t>
            </a:r>
            <a:r>
              <a:rPr lang="en-US" altLang="ko-KR" sz="8000" dirty="0" err="1" smtClean="0">
                <a:solidFill>
                  <a:schemeClr val="accent3">
                    <a:lumMod val="75000"/>
                  </a:schemeClr>
                </a:solidFill>
                <a:latin typeface="Bradley Hand ITC" pitchFamily="66" charset="0"/>
              </a:rPr>
              <a:t>Nexon</a:t>
            </a:r>
            <a:r>
              <a:rPr lang="en-US" altLang="ko-KR" sz="8000" dirty="0" smtClean="0">
                <a:latin typeface="Bradley Hand ITC" pitchFamily="66" charset="0"/>
              </a:rPr>
              <a:t>!</a:t>
            </a:r>
            <a:endParaRPr lang="ko-KR" altLang="en-US" sz="8000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357222" y="428604"/>
            <a:ext cx="5643602" cy="92869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76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scene3d>
            <a:camera prst="perspectiveContrastingRightFacing"/>
            <a:lightRig rig="chilly" dir="t"/>
          </a:scene3d>
          <a:sp3d contourW="12700" prstMaterial="metal">
            <a:bevelT w="114300" prst="hardEdge"/>
            <a:contourClr>
              <a:schemeClr val="bg1">
                <a:lumMod val="8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smtClean="0">
                <a:ea typeface="송성훈 미소L" pitchFamily="2" charset="-127"/>
              </a:rPr>
              <a:t>계정 </a:t>
            </a:r>
            <a:r>
              <a:rPr lang="ko-KR" altLang="en-US" sz="4400" b="1" dirty="0" err="1" smtClean="0">
                <a:ea typeface="송성훈 미소L" pitchFamily="2" charset="-127"/>
              </a:rPr>
              <a:t>과금방식</a:t>
            </a:r>
            <a:endParaRPr lang="ko-KR" altLang="en-US" sz="4400" b="1" dirty="0">
              <a:ea typeface="송성훈 미소L" pitchFamily="2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175502" y="906898"/>
            <a:ext cx="857256" cy="857256"/>
          </a:xfrm>
          <a:prstGeom prst="ellipse">
            <a:avLst/>
          </a:prstGeom>
          <a:gradFill>
            <a:gsLst>
              <a:gs pos="0">
                <a:srgbClr val="FF0000"/>
              </a:gs>
              <a:gs pos="61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  <a:alpha val="56000"/>
                </a:schemeClr>
              </a:gs>
            </a:gsLst>
            <a:lin ang="10800000" scaled="0"/>
          </a:gradFill>
          <a:ln>
            <a:noFill/>
          </a:ln>
          <a:scene3d>
            <a:camera prst="perspectiveContrastingRightFacing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smtClean="0">
                <a:latin typeface="Rockwell Extra Bold" pitchFamily="18" charset="0"/>
              </a:rPr>
              <a:t>1</a:t>
            </a:r>
            <a:endParaRPr lang="ko-KR" altLang="en-US" sz="4000" dirty="0">
              <a:latin typeface="Rockwell Extra Bold" pitchFamily="18" charset="0"/>
            </a:endParaRPr>
          </a:p>
        </p:txBody>
      </p:sp>
      <p:pic>
        <p:nvPicPr>
          <p:cNvPr id="1026" name="Picture 2" descr="C:\Documents and Settings\성조\Local Settings\Temporary Internet Files\Content.IE5\M7EH7U45\MCj0090617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02754"/>
            <a:ext cx="1857388" cy="2112064"/>
          </a:xfrm>
          <a:prstGeom prst="rect">
            <a:avLst/>
          </a:prstGeom>
          <a:noFill/>
        </p:spPr>
      </p:pic>
      <p:pic>
        <p:nvPicPr>
          <p:cNvPr id="1027" name="Picture 3" descr="C:\Documents and Settings\성조\Local Settings\Temporary Internet Files\Content.IE5\AVQAKHVV\MCj0383636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285992"/>
            <a:ext cx="2356286" cy="1711088"/>
          </a:xfrm>
          <a:prstGeom prst="rect">
            <a:avLst/>
          </a:prstGeom>
          <a:noFill/>
        </p:spPr>
      </p:pic>
      <p:sp>
        <p:nvSpPr>
          <p:cNvPr id="9" name="갈매기형 수장 8"/>
          <p:cNvSpPr/>
          <p:nvPr/>
        </p:nvSpPr>
        <p:spPr>
          <a:xfrm>
            <a:off x="2928926" y="2571744"/>
            <a:ext cx="1143008" cy="1143008"/>
          </a:xfrm>
          <a:prstGeom prst="chevro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갈매기형 수장 9"/>
          <p:cNvSpPr/>
          <p:nvPr/>
        </p:nvSpPr>
        <p:spPr>
          <a:xfrm>
            <a:off x="3929058" y="2643182"/>
            <a:ext cx="1000132" cy="1000132"/>
          </a:xfrm>
          <a:prstGeom prst="chevro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갈매기형 수장 10"/>
          <p:cNvSpPr/>
          <p:nvPr/>
        </p:nvSpPr>
        <p:spPr>
          <a:xfrm>
            <a:off x="4786314" y="2714620"/>
            <a:ext cx="857256" cy="857256"/>
          </a:xfrm>
          <a:prstGeom prst="chevro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갈매기형 수장 11"/>
          <p:cNvSpPr/>
          <p:nvPr/>
        </p:nvSpPr>
        <p:spPr>
          <a:xfrm>
            <a:off x="5500694" y="2786058"/>
            <a:ext cx="714380" cy="714380"/>
          </a:xfrm>
          <a:prstGeom prst="chevro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348" y="4589016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게임 서비스 업체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38109" y="458901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사용자</a:t>
            </a:r>
            <a:endParaRPr lang="ko-KR" altLang="en-US" dirty="0"/>
          </a:p>
        </p:txBody>
      </p:sp>
      <p:pic>
        <p:nvPicPr>
          <p:cNvPr id="15" name="Picture 4" descr="C:\Documents and Settings\성조\Local Settings\Temporary Internet Files\Content.IE5\78BYVJBY\MCj0383638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2034" y="2515238"/>
            <a:ext cx="1871866" cy="1628142"/>
          </a:xfrm>
          <a:prstGeom prst="rect">
            <a:avLst/>
          </a:prstGeom>
          <a:noFill/>
        </p:spPr>
      </p:pic>
      <p:sp>
        <p:nvSpPr>
          <p:cNvPr id="16" name="갈매기형 수장 15"/>
          <p:cNvSpPr/>
          <p:nvPr/>
        </p:nvSpPr>
        <p:spPr>
          <a:xfrm rot="10800000">
            <a:off x="5072066" y="2571743"/>
            <a:ext cx="1143008" cy="1143008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갈매기형 수장 16"/>
          <p:cNvSpPr/>
          <p:nvPr/>
        </p:nvSpPr>
        <p:spPr>
          <a:xfrm rot="10800000">
            <a:off x="4286248" y="2643181"/>
            <a:ext cx="1000132" cy="1000132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갈매기형 수장 17"/>
          <p:cNvSpPr/>
          <p:nvPr/>
        </p:nvSpPr>
        <p:spPr>
          <a:xfrm rot="10800000">
            <a:off x="3571868" y="2714619"/>
            <a:ext cx="857256" cy="857256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갈매기형 수장 18"/>
          <p:cNvSpPr/>
          <p:nvPr/>
        </p:nvSpPr>
        <p:spPr>
          <a:xfrm rot="10800000">
            <a:off x="2928926" y="2786057"/>
            <a:ext cx="714380" cy="71438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029" name="Picture 5" descr="C:\Documents and Settings\성조\Local Settings\Temporary Internet Files\Content.IE5\M7EH7U45\MCj0280549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84527" y="2622966"/>
            <a:ext cx="1284238" cy="1091786"/>
          </a:xfrm>
          <a:prstGeom prst="rect">
            <a:avLst/>
          </a:prstGeom>
          <a:noFill/>
        </p:spPr>
      </p:pic>
      <p:pic>
        <p:nvPicPr>
          <p:cNvPr id="21" name="그림 20" descr="즐기세요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1726" y="2684527"/>
            <a:ext cx="1070340" cy="917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2" name="타원형 설명선 21"/>
          <p:cNvSpPr/>
          <p:nvPr/>
        </p:nvSpPr>
        <p:spPr>
          <a:xfrm>
            <a:off x="6215074" y="785794"/>
            <a:ext cx="2143140" cy="1435904"/>
          </a:xfrm>
          <a:prstGeom prst="wedgeEllipseCallou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75000"/>
                  <a:alpha val="34000"/>
                </a:schemeClr>
              </a:gs>
            </a:gsLst>
            <a:lin ang="10800000" scaled="1"/>
          </a:gradFill>
          <a:scene3d>
            <a:camera prst="perspectiveContrastingLeftFacing" fov="4800000">
              <a:rot lat="4602" lon="2378601" rev="21036862"/>
            </a:camera>
            <a:lightRig rig="soft" dir="t">
              <a:rot lat="0" lon="0" rev="17400000"/>
            </a:lightRig>
          </a:scene3d>
          <a:sp3d z="-101600" extrusionH="38100" prstMaterial="plastic">
            <a:bevelT w="114300" prst="artDeco"/>
            <a:bevelB w="101600" prst="riblet"/>
            <a:extrusionClr>
              <a:schemeClr val="accent3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want to use it!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타원형 설명선 23"/>
          <p:cNvSpPr/>
          <p:nvPr/>
        </p:nvSpPr>
        <p:spPr>
          <a:xfrm>
            <a:off x="6215074" y="785794"/>
            <a:ext cx="2143140" cy="1435904"/>
          </a:xfrm>
          <a:prstGeom prst="wedgeEllipseCallou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75000"/>
                  <a:alpha val="34000"/>
                </a:schemeClr>
              </a:gs>
            </a:gsLst>
            <a:lin ang="10800000" scaled="1"/>
          </a:gradFill>
          <a:scene3d>
            <a:camera prst="perspectiveContrastingLeftFacing" fov="4800000">
              <a:rot lat="4602" lon="2378601" rev="21036862"/>
            </a:camera>
            <a:lightRig rig="soft" dir="t">
              <a:rot lat="0" lon="0" rev="17400000"/>
            </a:lightRig>
          </a:scene3d>
          <a:sp3d z="-101600" extrusionH="38100" prstMaterial="plastic">
            <a:bevelT w="114300" prst="artDeco"/>
            <a:bevelB w="101600" prst="riblet"/>
            <a:extrusionClr>
              <a:schemeClr val="accent3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 Good!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nc 이익 복사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87124"/>
            <a:ext cx="7858180" cy="6083752"/>
          </a:xfrm>
          <a:prstGeom prst="rect">
            <a:avLst/>
          </a:prstGeom>
        </p:spPr>
      </p:pic>
      <p:sp>
        <p:nvSpPr>
          <p:cNvPr id="5" name="줄무늬가 있는 오른쪽 화살표 4"/>
          <p:cNvSpPr/>
          <p:nvPr/>
        </p:nvSpPr>
        <p:spPr>
          <a:xfrm>
            <a:off x="4972506" y="2357787"/>
            <a:ext cx="2928958" cy="785818"/>
          </a:xfrm>
          <a:prstGeom prst="stripedRightArrow">
            <a:avLst>
              <a:gd name="adj1" fmla="val 53093"/>
              <a:gd name="adj2" fmla="val 50000"/>
            </a:avLst>
          </a:prstGeom>
          <a:solidFill>
            <a:srgbClr val="92D05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-214346" y="3143248"/>
            <a:ext cx="4286279" cy="1247330"/>
          </a:xfrm>
          <a:prstGeom prst="roundRect">
            <a:avLst>
              <a:gd name="adj" fmla="val 11334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  <a:alpha val="64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높은 매출액과 지속적 수익이 가능</a:t>
            </a:r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r>
              <a:rPr lang="en-US" altLang="ko-KR" dirty="0" smtClean="0"/>
              <a:t>Major Games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성조\Local Settings\Temporary Internet Files\Content.IE5\CHW9Q38D\MCj0331014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1394" y="1680628"/>
            <a:ext cx="968456" cy="814146"/>
          </a:xfrm>
          <a:prstGeom prst="rect">
            <a:avLst/>
          </a:prstGeom>
          <a:noFill/>
        </p:spPr>
      </p:pic>
      <p:sp>
        <p:nvSpPr>
          <p:cNvPr id="4" name="모서리가 둥근 직사각형 3"/>
          <p:cNvSpPr/>
          <p:nvPr/>
        </p:nvSpPr>
        <p:spPr>
          <a:xfrm>
            <a:off x="-357222" y="428604"/>
            <a:ext cx="5643602" cy="92869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76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scene3d>
            <a:camera prst="perspectiveContrastingRightFacing"/>
            <a:lightRig rig="chilly" dir="t"/>
          </a:scene3d>
          <a:sp3d contourW="12700" prstMaterial="metal">
            <a:bevelT w="114300" prst="hardEdge"/>
            <a:contourClr>
              <a:schemeClr val="bg1">
                <a:lumMod val="8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smtClean="0">
                <a:ea typeface="송성훈 미소L" pitchFamily="2" charset="-127"/>
              </a:rPr>
              <a:t>아이템 </a:t>
            </a:r>
            <a:r>
              <a:rPr lang="ko-KR" altLang="en-US" sz="4400" b="1" dirty="0" err="1" smtClean="0">
                <a:ea typeface="송성훈 미소L" pitchFamily="2" charset="-127"/>
              </a:rPr>
              <a:t>과금방식</a:t>
            </a:r>
            <a:endParaRPr lang="ko-KR" altLang="en-US" sz="4400" b="1" dirty="0">
              <a:ea typeface="송성훈 미소L" pitchFamily="2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175502" y="906898"/>
            <a:ext cx="857256" cy="857256"/>
          </a:xfrm>
          <a:prstGeom prst="ellipse">
            <a:avLst/>
          </a:prstGeom>
          <a:gradFill>
            <a:gsLst>
              <a:gs pos="0">
                <a:srgbClr val="FF0000"/>
              </a:gs>
              <a:gs pos="61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  <a:alpha val="56000"/>
                </a:schemeClr>
              </a:gs>
            </a:gsLst>
            <a:lin ang="10800000" scaled="0"/>
          </a:gradFill>
          <a:ln>
            <a:noFill/>
          </a:ln>
          <a:scene3d>
            <a:camera prst="perspectiveContrastingRightFacing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>
                <a:latin typeface="Rockwell Extra Bold" pitchFamily="18" charset="0"/>
              </a:rPr>
              <a:t>2</a:t>
            </a:r>
            <a:endParaRPr lang="ko-KR" altLang="en-US" sz="4000" dirty="0">
              <a:latin typeface="Rockwell Extra Bold" pitchFamily="18" charset="0"/>
            </a:endParaRPr>
          </a:p>
        </p:txBody>
      </p:sp>
      <p:pic>
        <p:nvPicPr>
          <p:cNvPr id="1026" name="Picture 2" descr="C:\Documents and Settings\성조\Local Settings\Temporary Internet Files\Content.IE5\M7EH7U45\MCj0090617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102754"/>
            <a:ext cx="1857388" cy="2112064"/>
          </a:xfrm>
          <a:prstGeom prst="rect">
            <a:avLst/>
          </a:prstGeom>
          <a:noFill/>
        </p:spPr>
      </p:pic>
      <p:pic>
        <p:nvPicPr>
          <p:cNvPr id="1027" name="Picture 3" descr="C:\Documents and Settings\성조\Local Settings\Temporary Internet Files\Content.IE5\AVQAKHVV\MCj0383636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285992"/>
            <a:ext cx="2356286" cy="1711088"/>
          </a:xfrm>
          <a:prstGeom prst="rect">
            <a:avLst/>
          </a:prstGeom>
          <a:noFill/>
        </p:spPr>
      </p:pic>
      <p:sp>
        <p:nvSpPr>
          <p:cNvPr id="9" name="갈매기형 수장 8"/>
          <p:cNvSpPr/>
          <p:nvPr/>
        </p:nvSpPr>
        <p:spPr>
          <a:xfrm>
            <a:off x="2928926" y="2571744"/>
            <a:ext cx="1143008" cy="1143008"/>
          </a:xfrm>
          <a:prstGeom prst="chevro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갈매기형 수장 9"/>
          <p:cNvSpPr/>
          <p:nvPr/>
        </p:nvSpPr>
        <p:spPr>
          <a:xfrm>
            <a:off x="3929058" y="2643182"/>
            <a:ext cx="1000132" cy="1000132"/>
          </a:xfrm>
          <a:prstGeom prst="chevro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갈매기형 수장 10"/>
          <p:cNvSpPr/>
          <p:nvPr/>
        </p:nvSpPr>
        <p:spPr>
          <a:xfrm>
            <a:off x="4786314" y="2714620"/>
            <a:ext cx="857256" cy="857256"/>
          </a:xfrm>
          <a:prstGeom prst="chevro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갈매기형 수장 11"/>
          <p:cNvSpPr/>
          <p:nvPr/>
        </p:nvSpPr>
        <p:spPr>
          <a:xfrm>
            <a:off x="5500694" y="2786058"/>
            <a:ext cx="714380" cy="714380"/>
          </a:xfrm>
          <a:prstGeom prst="chevro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348" y="4589016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게임 서비스 업체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38109" y="458901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사용자</a:t>
            </a:r>
            <a:endParaRPr lang="ko-KR" altLang="en-US" dirty="0"/>
          </a:p>
        </p:txBody>
      </p:sp>
      <p:sp>
        <p:nvSpPr>
          <p:cNvPr id="16" name="갈매기형 수장 15"/>
          <p:cNvSpPr/>
          <p:nvPr/>
        </p:nvSpPr>
        <p:spPr>
          <a:xfrm rot="10800000">
            <a:off x="5072066" y="2571743"/>
            <a:ext cx="1143008" cy="1143008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갈매기형 수장 16"/>
          <p:cNvSpPr/>
          <p:nvPr/>
        </p:nvSpPr>
        <p:spPr>
          <a:xfrm rot="10800000">
            <a:off x="4286248" y="2643181"/>
            <a:ext cx="1000132" cy="1000132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갈매기형 수장 17"/>
          <p:cNvSpPr/>
          <p:nvPr/>
        </p:nvSpPr>
        <p:spPr>
          <a:xfrm rot="10800000">
            <a:off x="3571868" y="2714619"/>
            <a:ext cx="857256" cy="857256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갈매기형 수장 18"/>
          <p:cNvSpPr/>
          <p:nvPr/>
        </p:nvSpPr>
        <p:spPr>
          <a:xfrm rot="10800000">
            <a:off x="2928926" y="2786057"/>
            <a:ext cx="714380" cy="71438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029" name="Picture 5" descr="C:\Documents and Settings\성조\Local Settings\Temporary Internet Files\Content.IE5\M7EH7U45\MCj0280549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84527" y="2622966"/>
            <a:ext cx="1284238" cy="1091786"/>
          </a:xfrm>
          <a:prstGeom prst="rect">
            <a:avLst/>
          </a:prstGeom>
          <a:noFill/>
        </p:spPr>
      </p:pic>
      <p:sp>
        <p:nvSpPr>
          <p:cNvPr id="20" name="타원형 설명선 19"/>
          <p:cNvSpPr/>
          <p:nvPr/>
        </p:nvSpPr>
        <p:spPr>
          <a:xfrm>
            <a:off x="6215074" y="785794"/>
            <a:ext cx="2143140" cy="1435904"/>
          </a:xfrm>
          <a:prstGeom prst="wedgeEllipseCallou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75000"/>
                  <a:alpha val="34000"/>
                </a:schemeClr>
              </a:gs>
            </a:gsLst>
            <a:lin ang="10800000" scaled="1"/>
          </a:gradFill>
          <a:scene3d>
            <a:camera prst="perspectiveContrastingLeftFacing" fov="4800000">
              <a:rot lat="4602" lon="2378601" rev="21036862"/>
            </a:camera>
            <a:lightRig rig="soft" dir="t">
              <a:rot lat="0" lon="0" rev="17400000"/>
            </a:lightRig>
          </a:scene3d>
          <a:sp3d z="-101600" extrusionH="38100" prstMaterial="plastic">
            <a:bevelT w="114300" prst="artDeco"/>
            <a:bevelB w="101600" prst="riblet"/>
            <a:extrusionClr>
              <a:schemeClr val="accent3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want to buy some items!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타원형 설명선 22"/>
          <p:cNvSpPr/>
          <p:nvPr/>
        </p:nvSpPr>
        <p:spPr>
          <a:xfrm>
            <a:off x="6215074" y="785794"/>
            <a:ext cx="2143140" cy="1435904"/>
          </a:xfrm>
          <a:prstGeom prst="wedgeEllipseCallou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75000"/>
                  <a:alpha val="34000"/>
                </a:schemeClr>
              </a:gs>
            </a:gsLst>
            <a:lin ang="10800000" scaled="1"/>
          </a:gradFill>
          <a:scene3d>
            <a:camera prst="perspectiveContrastingLeftFacing" fov="4800000">
              <a:rot lat="4602" lon="2378601" rev="21036862"/>
            </a:camera>
            <a:lightRig rig="soft" dir="t">
              <a:rot lat="0" lon="0" rev="17400000"/>
            </a:lightRig>
          </a:scene3d>
          <a:sp3d z="-101600" extrusionH="38100" prstMaterial="plastic">
            <a:bevelT w="114300" prst="artDeco"/>
            <a:bevelB w="101600" prst="riblet"/>
            <a:extrusionClr>
              <a:schemeClr val="accent3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 </a:t>
            </a:r>
            <a:r>
              <a:rPr lang="en-US" altLang="ko-K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Cooooool</a:t>
            </a: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 descr="C:\Documents and Settings\성조\Local Settings\Temporary Internet Files\Content.IE5\KLMJGXAN\MCj0421232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47338" y="2571744"/>
            <a:ext cx="1209308" cy="1072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4612" y="2214554"/>
            <a:ext cx="3677610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i="1" dirty="0" smtClean="0">
                <a:latin typeface="Century Gothic" pitchFamily="34" charset="0"/>
              </a:rPr>
              <a:t>Later…</a:t>
            </a:r>
          </a:p>
          <a:p>
            <a:endParaRPr lang="en-US" altLang="ko-KR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altLang="ko-KR" sz="2800" dirty="0" err="1" smtClean="0">
                <a:solidFill>
                  <a:schemeClr val="accent3">
                    <a:lumMod val="75000"/>
                  </a:schemeClr>
                </a:solidFill>
              </a:rPr>
              <a:t>Nexon</a:t>
            </a:r>
            <a:r>
              <a:rPr lang="en-US" altLang="ko-KR" sz="2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altLang="ko-KR" sz="2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altLang="ko-KR" sz="6000" dirty="0" smtClean="0"/>
              <a:t>Kart Rider</a:t>
            </a:r>
            <a:endParaRPr lang="ko-KR" alt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357222" y="428604"/>
            <a:ext cx="5643602" cy="92869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76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scene3d>
            <a:camera prst="perspectiveContrastingRightFacing"/>
            <a:lightRig rig="chilly" dir="t"/>
          </a:scene3d>
          <a:sp3d contourW="12700" prstMaterial="metal">
            <a:bevelT w="114300" prst="hardEdge"/>
            <a:contourClr>
              <a:schemeClr val="bg1">
                <a:lumMod val="8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smtClean="0">
                <a:ea typeface="송성훈 미소L" pitchFamily="2" charset="-127"/>
              </a:rPr>
              <a:t>계정 </a:t>
            </a:r>
            <a:r>
              <a:rPr lang="ko-KR" altLang="en-US" sz="4400" b="1" dirty="0" err="1" smtClean="0">
                <a:ea typeface="송성훈 미소L" pitchFamily="2" charset="-127"/>
              </a:rPr>
              <a:t>과금방식</a:t>
            </a:r>
            <a:r>
              <a:rPr lang="en-US" altLang="ko-KR" sz="2400" b="1" dirty="0" smtClean="0">
                <a:ea typeface="송성훈 미소L" pitchFamily="2" charset="-127"/>
              </a:rPr>
              <a:t>(</a:t>
            </a:r>
            <a:r>
              <a:rPr lang="ko-KR" altLang="en-US" sz="2400" b="1" dirty="0" err="1" smtClean="0">
                <a:ea typeface="송성훈 미소L" pitchFamily="2" charset="-127"/>
              </a:rPr>
              <a:t>정량제</a:t>
            </a:r>
            <a:r>
              <a:rPr lang="en-US" altLang="ko-KR" sz="2400" b="1" dirty="0" smtClean="0">
                <a:ea typeface="송성훈 미소L" pitchFamily="2" charset="-127"/>
              </a:rPr>
              <a:t>)</a:t>
            </a:r>
            <a:endParaRPr lang="ko-KR" altLang="en-US" sz="2400" b="1" dirty="0">
              <a:ea typeface="송성훈 미소L" pitchFamily="2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175502" y="906898"/>
            <a:ext cx="857256" cy="857256"/>
          </a:xfrm>
          <a:prstGeom prst="ellipse">
            <a:avLst/>
          </a:prstGeom>
          <a:gradFill>
            <a:gsLst>
              <a:gs pos="0">
                <a:srgbClr val="FF0000"/>
              </a:gs>
              <a:gs pos="61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  <a:alpha val="56000"/>
                </a:schemeClr>
              </a:gs>
            </a:gsLst>
            <a:lin ang="10800000" scaled="0"/>
          </a:gradFill>
          <a:ln>
            <a:noFill/>
          </a:ln>
          <a:scene3d>
            <a:camera prst="perspectiveContrastingRightFacing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>
                <a:latin typeface="Rockwell Extra Bold" pitchFamily="18" charset="0"/>
              </a:rPr>
              <a:t>3</a:t>
            </a:r>
            <a:endParaRPr lang="ko-KR" altLang="en-US" sz="4000" dirty="0">
              <a:latin typeface="Rockwell Extra Bold" pitchFamily="18" charset="0"/>
            </a:endParaRPr>
          </a:p>
        </p:txBody>
      </p:sp>
      <p:pic>
        <p:nvPicPr>
          <p:cNvPr id="1026" name="Picture 2" descr="C:\Documents and Settings\성조\Local Settings\Temporary Internet Files\Content.IE5\M7EH7U45\MCj0090617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02754"/>
            <a:ext cx="1857388" cy="2112064"/>
          </a:xfrm>
          <a:prstGeom prst="rect">
            <a:avLst/>
          </a:prstGeom>
          <a:noFill/>
        </p:spPr>
      </p:pic>
      <p:pic>
        <p:nvPicPr>
          <p:cNvPr id="1027" name="Picture 3" descr="C:\Documents and Settings\성조\Local Settings\Temporary Internet Files\Content.IE5\AVQAKHVV\MCj0383636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285992"/>
            <a:ext cx="2356286" cy="1711088"/>
          </a:xfrm>
          <a:prstGeom prst="rect">
            <a:avLst/>
          </a:prstGeom>
          <a:noFill/>
        </p:spPr>
      </p:pic>
      <p:sp>
        <p:nvSpPr>
          <p:cNvPr id="9" name="갈매기형 수장 8"/>
          <p:cNvSpPr/>
          <p:nvPr/>
        </p:nvSpPr>
        <p:spPr>
          <a:xfrm>
            <a:off x="2928926" y="2571744"/>
            <a:ext cx="1143008" cy="1143008"/>
          </a:xfrm>
          <a:prstGeom prst="chevro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갈매기형 수장 9"/>
          <p:cNvSpPr/>
          <p:nvPr/>
        </p:nvSpPr>
        <p:spPr>
          <a:xfrm>
            <a:off x="3929058" y="2643182"/>
            <a:ext cx="1000132" cy="1000132"/>
          </a:xfrm>
          <a:prstGeom prst="chevro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갈매기형 수장 10"/>
          <p:cNvSpPr/>
          <p:nvPr/>
        </p:nvSpPr>
        <p:spPr>
          <a:xfrm>
            <a:off x="4786314" y="2714620"/>
            <a:ext cx="857256" cy="857256"/>
          </a:xfrm>
          <a:prstGeom prst="chevro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갈매기형 수장 11"/>
          <p:cNvSpPr/>
          <p:nvPr/>
        </p:nvSpPr>
        <p:spPr>
          <a:xfrm>
            <a:off x="5500694" y="2786058"/>
            <a:ext cx="714380" cy="714380"/>
          </a:xfrm>
          <a:prstGeom prst="chevro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348" y="4589016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게임 서비스 업체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72132" y="4143380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PC</a:t>
            </a:r>
            <a:r>
              <a:rPr lang="ko-KR" altLang="en-US" dirty="0" smtClean="0"/>
              <a:t>방 사장님</a:t>
            </a:r>
            <a:endParaRPr lang="ko-KR" altLang="en-US" dirty="0"/>
          </a:p>
        </p:txBody>
      </p:sp>
      <p:pic>
        <p:nvPicPr>
          <p:cNvPr id="15" name="Picture 4" descr="C:\Documents and Settings\성조\Local Settings\Temporary Internet Files\Content.IE5\78BYVJBY\MCj0383638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2034" y="2515238"/>
            <a:ext cx="1871866" cy="1628142"/>
          </a:xfrm>
          <a:prstGeom prst="rect">
            <a:avLst/>
          </a:prstGeom>
          <a:noFill/>
        </p:spPr>
      </p:pic>
      <p:sp>
        <p:nvSpPr>
          <p:cNvPr id="16" name="갈매기형 수장 15"/>
          <p:cNvSpPr/>
          <p:nvPr/>
        </p:nvSpPr>
        <p:spPr>
          <a:xfrm rot="10800000">
            <a:off x="5072066" y="2571743"/>
            <a:ext cx="1143008" cy="1143008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갈매기형 수장 16"/>
          <p:cNvSpPr/>
          <p:nvPr/>
        </p:nvSpPr>
        <p:spPr>
          <a:xfrm rot="10800000">
            <a:off x="4286248" y="2643181"/>
            <a:ext cx="1000132" cy="1000132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갈매기형 수장 17"/>
          <p:cNvSpPr/>
          <p:nvPr/>
        </p:nvSpPr>
        <p:spPr>
          <a:xfrm rot="10800000">
            <a:off x="3571868" y="2714619"/>
            <a:ext cx="857256" cy="857256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갈매기형 수장 18"/>
          <p:cNvSpPr/>
          <p:nvPr/>
        </p:nvSpPr>
        <p:spPr>
          <a:xfrm rot="10800000">
            <a:off x="2928926" y="2786057"/>
            <a:ext cx="714380" cy="714380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029" name="Picture 5" descr="C:\Documents and Settings\성조\Local Settings\Temporary Internet Files\Content.IE5\M7EH7U45\MCj0280549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84527" y="2622966"/>
            <a:ext cx="1284238" cy="1091786"/>
          </a:xfrm>
          <a:prstGeom prst="rect">
            <a:avLst/>
          </a:prstGeom>
          <a:noFill/>
        </p:spPr>
      </p:pic>
      <p:pic>
        <p:nvPicPr>
          <p:cNvPr id="21" name="그림 20" descr="즐기세요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1726" y="2684527"/>
            <a:ext cx="1070340" cy="917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2" name="타원형 설명선 21"/>
          <p:cNvSpPr/>
          <p:nvPr/>
        </p:nvSpPr>
        <p:spPr>
          <a:xfrm>
            <a:off x="6215074" y="785794"/>
            <a:ext cx="2143140" cy="1435904"/>
          </a:xfrm>
          <a:prstGeom prst="wedgeEllipseCallou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75000"/>
                  <a:alpha val="34000"/>
                </a:schemeClr>
              </a:gs>
            </a:gsLst>
            <a:lin ang="10800000" scaled="1"/>
          </a:gradFill>
          <a:scene3d>
            <a:camera prst="perspectiveContrastingLeftFacing" fov="4800000">
              <a:rot lat="4602" lon="2378601" rev="21036862"/>
            </a:camera>
            <a:lightRig rig="soft" dir="t">
              <a:rot lat="0" lon="0" rev="17400000"/>
            </a:lightRig>
          </a:scene3d>
          <a:sp3d z="-101600" extrusionH="38100" prstMaterial="plastic">
            <a:bevelT w="114300" prst="artDeco"/>
            <a:bevelB w="101600" prst="riblet"/>
            <a:extrusionClr>
              <a:schemeClr val="accent3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Customer needs PC</a:t>
            </a:r>
            <a:r>
              <a:rPr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방 </a:t>
            </a: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game Services..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타원형 설명선 22"/>
          <p:cNvSpPr/>
          <p:nvPr/>
        </p:nvSpPr>
        <p:spPr>
          <a:xfrm>
            <a:off x="6215074" y="785794"/>
            <a:ext cx="2143140" cy="1435904"/>
          </a:xfrm>
          <a:prstGeom prst="wedgeEllipseCallou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75000"/>
                  <a:alpha val="34000"/>
                </a:schemeClr>
              </a:gs>
            </a:gsLst>
            <a:lin ang="10800000" scaled="1"/>
          </a:gradFill>
          <a:scene3d>
            <a:camera prst="perspectiveContrastingLeftFacing" fov="4800000">
              <a:rot lat="4602" lon="2378601" rev="21036862"/>
            </a:camera>
            <a:lightRig rig="soft" dir="t">
              <a:rot lat="0" lon="0" rev="17400000"/>
            </a:lightRig>
          </a:scene3d>
          <a:sp3d z="-101600" extrusionH="38100" prstMaterial="plastic">
            <a:bevelT w="114300" prst="artDeco"/>
            <a:bevelB w="101600" prst="riblet"/>
            <a:extrusionClr>
              <a:schemeClr val="accent3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Serve it!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5" name="Picture 3" descr="C:\Documents and Settings\성조\Local Settings\Temporary Internet Files\Content.IE5\M7EH7U45\MCj0350111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61643" y="5348172"/>
            <a:ext cx="747772" cy="1081224"/>
          </a:xfrm>
          <a:prstGeom prst="rect">
            <a:avLst/>
          </a:prstGeom>
          <a:noFill/>
        </p:spPr>
      </p:pic>
      <p:pic>
        <p:nvPicPr>
          <p:cNvPr id="25" name="Picture 3" descr="C:\Documents and Settings\성조\Local Settings\Temporary Internet Files\Content.IE5\M7EH7U45\MCj0350111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5348172"/>
            <a:ext cx="747772" cy="1081224"/>
          </a:xfrm>
          <a:prstGeom prst="rect">
            <a:avLst/>
          </a:prstGeom>
          <a:noFill/>
        </p:spPr>
      </p:pic>
      <p:pic>
        <p:nvPicPr>
          <p:cNvPr id="26" name="Picture 3" descr="C:\Documents and Settings\성조\Local Settings\Temporary Internet Files\Content.IE5\M7EH7U45\MCj0350111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5348172"/>
            <a:ext cx="747772" cy="1081224"/>
          </a:xfrm>
          <a:prstGeom prst="rect">
            <a:avLst/>
          </a:prstGeom>
          <a:noFill/>
        </p:spPr>
      </p:pic>
      <p:pic>
        <p:nvPicPr>
          <p:cNvPr id="27" name="Picture 3" descr="C:\Documents and Settings\성조\Local Settings\Temporary Internet Files\Content.IE5\M7EH7U45\MCj0350111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5348172"/>
            <a:ext cx="747772" cy="1081224"/>
          </a:xfrm>
          <a:prstGeom prst="rect">
            <a:avLst/>
          </a:prstGeom>
          <a:noFill/>
        </p:spPr>
      </p:pic>
      <p:pic>
        <p:nvPicPr>
          <p:cNvPr id="28" name="Picture 3" descr="C:\Documents and Settings\성조\Local Settings\Temporary Internet Files\Content.IE5\M7EH7U45\MCj0350111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5348172"/>
            <a:ext cx="747772" cy="1081224"/>
          </a:xfrm>
          <a:prstGeom prst="rect">
            <a:avLst/>
          </a:prstGeom>
          <a:noFill/>
        </p:spPr>
      </p:pic>
      <p:pic>
        <p:nvPicPr>
          <p:cNvPr id="29" name="Picture 3" descr="C:\Documents and Settings\성조\Local Settings\Temporary Internet Files\Content.IE5\M7EH7U45\MCj0350111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206" y="5348172"/>
            <a:ext cx="747772" cy="1081224"/>
          </a:xfrm>
          <a:prstGeom prst="rect">
            <a:avLst/>
          </a:prstGeom>
          <a:noFill/>
        </p:spPr>
      </p:pic>
      <p:pic>
        <p:nvPicPr>
          <p:cNvPr id="30" name="Picture 3" descr="C:\Documents and Settings\성조\Local Settings\Temporary Internet Files\Content.IE5\M7EH7U45\MCj0350111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2462" y="5348172"/>
            <a:ext cx="747772" cy="1081224"/>
          </a:xfrm>
          <a:prstGeom prst="rect">
            <a:avLst/>
          </a:prstGeom>
          <a:noFill/>
        </p:spPr>
      </p:pic>
      <p:grpSp>
        <p:nvGrpSpPr>
          <p:cNvPr id="47" name="그룹 46"/>
          <p:cNvGrpSpPr/>
          <p:nvPr/>
        </p:nvGrpSpPr>
        <p:grpSpPr>
          <a:xfrm>
            <a:off x="3356760" y="3585196"/>
            <a:ext cx="5073686" cy="1701986"/>
            <a:chOff x="3356760" y="3585196"/>
            <a:chExt cx="5073686" cy="1701986"/>
          </a:xfrm>
        </p:grpSpPr>
        <p:cxnSp>
          <p:nvCxnSpPr>
            <p:cNvPr id="34" name="직선 연결선 33"/>
            <p:cNvCxnSpPr/>
            <p:nvPr/>
          </p:nvCxnSpPr>
          <p:spPr>
            <a:xfrm rot="5400000">
              <a:off x="6894529" y="4263063"/>
              <a:ext cx="1356528" cy="794"/>
            </a:xfrm>
            <a:prstGeom prst="line">
              <a:avLst/>
            </a:prstGeom>
            <a:ln w="222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 rot="5400000">
              <a:off x="3178165" y="5107793"/>
              <a:ext cx="357984" cy="79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 rot="5400000">
              <a:off x="3964777" y="5107793"/>
              <a:ext cx="357984" cy="79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 rot="5400000">
              <a:off x="4750595" y="5107793"/>
              <a:ext cx="357984" cy="79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 rot="5400000">
              <a:off x="5607851" y="5107793"/>
              <a:ext cx="357984" cy="79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>
            <a:xfrm rot="5400000">
              <a:off x="6536545" y="5107793"/>
              <a:ext cx="357984" cy="79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/>
            <p:cNvCxnSpPr/>
            <p:nvPr/>
          </p:nvCxnSpPr>
          <p:spPr>
            <a:xfrm rot="5400000">
              <a:off x="7393801" y="5107793"/>
              <a:ext cx="357984" cy="79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연결선 43"/>
            <p:cNvCxnSpPr/>
            <p:nvPr/>
          </p:nvCxnSpPr>
          <p:spPr>
            <a:xfrm rot="5400000">
              <a:off x="8251057" y="5107793"/>
              <a:ext cx="357984" cy="79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연결선 45"/>
            <p:cNvCxnSpPr/>
            <p:nvPr/>
          </p:nvCxnSpPr>
          <p:spPr>
            <a:xfrm>
              <a:off x="3357554" y="4929198"/>
              <a:ext cx="5072098" cy="15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그룹 65"/>
          <p:cNvGrpSpPr/>
          <p:nvPr/>
        </p:nvGrpSpPr>
        <p:grpSpPr>
          <a:xfrm>
            <a:off x="4143372" y="1500174"/>
            <a:ext cx="785818" cy="785818"/>
            <a:chOff x="4143372" y="1500174"/>
            <a:chExt cx="785818" cy="785818"/>
          </a:xfrm>
        </p:grpSpPr>
        <p:sp>
          <p:nvSpPr>
            <p:cNvPr id="48" name="타원 47"/>
            <p:cNvSpPr/>
            <p:nvPr/>
          </p:nvSpPr>
          <p:spPr>
            <a:xfrm>
              <a:off x="4143372" y="1500174"/>
              <a:ext cx="785818" cy="7858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5" name="그룹 64"/>
            <p:cNvGrpSpPr/>
            <p:nvPr/>
          </p:nvGrpSpPr>
          <p:grpSpPr>
            <a:xfrm>
              <a:off x="4513088" y="1626149"/>
              <a:ext cx="201788" cy="474958"/>
              <a:chOff x="4500562" y="1571613"/>
              <a:chExt cx="226840" cy="533925"/>
            </a:xfrm>
          </p:grpSpPr>
          <p:cxnSp>
            <p:nvCxnSpPr>
              <p:cNvPr id="50" name="직선 연결선 49"/>
              <p:cNvCxnSpPr/>
              <p:nvPr/>
            </p:nvCxnSpPr>
            <p:spPr>
              <a:xfrm rot="5400000">
                <a:off x="4405934" y="1678770"/>
                <a:ext cx="357190" cy="142876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직선 연결선 51"/>
              <p:cNvCxnSpPr/>
              <p:nvPr/>
            </p:nvCxnSpPr>
            <p:spPr>
              <a:xfrm rot="16200000" flipH="1">
                <a:off x="4489895" y="1868031"/>
                <a:ext cx="248174" cy="22684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mph" presetSubtype="0" repeatCount="indefinite" fill="hold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C방과금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5" y="161925"/>
            <a:ext cx="6686550" cy="6534150"/>
          </a:xfrm>
          <a:prstGeom prst="rect">
            <a:avLst/>
          </a:prstGeom>
        </p:spPr>
      </p:pic>
      <p:pic>
        <p:nvPicPr>
          <p:cNvPr id="5" name="그림 4" descr="블리자드PC방과금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639" y="3895206"/>
            <a:ext cx="6471720" cy="273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824</Words>
  <Application>Microsoft Office PowerPoint</Application>
  <PresentationFormat>화면 슬라이드 쇼(4:3)</PresentationFormat>
  <Paragraphs>450</Paragraphs>
  <Slides>36</Slides>
  <Notes>0</Notes>
  <HiddenSlides>0</HiddenSlides>
  <MMClips>1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38" baseType="lpstr">
      <vt:lpstr>Office 테마</vt:lpstr>
      <vt:lpstr>그림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</vt:vector>
  </TitlesOfParts>
  <Company>연세대학교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박성조</dc:creator>
  <cp:lastModifiedBy>박성조</cp:lastModifiedBy>
  <cp:revision>100</cp:revision>
  <dcterms:created xsi:type="dcterms:W3CDTF">2006-11-24T02:22:44Z</dcterms:created>
  <dcterms:modified xsi:type="dcterms:W3CDTF">2006-11-27T02:01:03Z</dcterms:modified>
</cp:coreProperties>
</file>